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06" autoAdjust="0"/>
  </p:normalViewPr>
  <p:slideViewPr>
    <p:cSldViewPr>
      <p:cViewPr>
        <p:scale>
          <a:sx n="120" d="100"/>
          <a:sy n="120" d="100"/>
        </p:scale>
        <p:origin x="-534" y="6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A951C-F310-4182-876C-92DE733A74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75D7D956-FE36-4ADC-BEF6-6918B0C49CB9}">
      <dgm:prSet phldrT="[Text]" custT="1"/>
      <dgm:spPr/>
      <dgm:t>
        <a:bodyPr/>
        <a:lstStyle/>
        <a:p>
          <a:r>
            <a:rPr lang="de-DE" sz="1200" smtClean="0"/>
            <a:t>Ziele und Vorgehensweisen</a:t>
          </a:r>
        </a:p>
      </dgm:t>
    </dgm:pt>
    <dgm:pt modelId="{53A1E188-4ED4-4F06-8BC9-3E924BB4164B}" type="parTrans" cxnId="{8E29469C-DBF0-4BF6-89F4-91C163CF5A65}">
      <dgm:prSet/>
      <dgm:spPr/>
      <dgm:t>
        <a:bodyPr/>
        <a:lstStyle/>
        <a:p>
          <a:endParaRPr lang="de-DE"/>
        </a:p>
      </dgm:t>
    </dgm:pt>
    <dgm:pt modelId="{D5E2A8B7-607E-43DE-8DD3-9BD5317603F1}" type="sibTrans" cxnId="{8E29469C-DBF0-4BF6-89F4-91C163CF5A65}">
      <dgm:prSet/>
      <dgm:spPr/>
      <dgm:t>
        <a:bodyPr/>
        <a:lstStyle/>
        <a:p>
          <a:endParaRPr lang="de-DE"/>
        </a:p>
      </dgm:t>
    </dgm:pt>
    <dgm:pt modelId="{36D23304-66F9-4270-BB84-ECD833D3E5EB}">
      <dgm:prSet phldrT="[Text]" custT="1"/>
      <dgm:spPr/>
      <dgm:t>
        <a:bodyPr/>
        <a:lstStyle/>
        <a:p>
          <a:r>
            <a:rPr lang="de-DE" sz="1000" smtClean="0"/>
            <a:t>Ermittlung von Prozessschwankungen bei unterschiedlichen Vormaterialien mit Hilfe statistischer Mittel</a:t>
          </a:r>
          <a:endParaRPr lang="de-DE" sz="1000"/>
        </a:p>
      </dgm:t>
    </dgm:pt>
    <dgm:pt modelId="{E8BB290E-F405-41C6-B49E-B47813CB3A03}" type="parTrans" cxnId="{C48C9AD8-CA9D-4EC2-A02D-C979BE1221A7}">
      <dgm:prSet/>
      <dgm:spPr/>
      <dgm:t>
        <a:bodyPr/>
        <a:lstStyle/>
        <a:p>
          <a:endParaRPr lang="de-DE"/>
        </a:p>
      </dgm:t>
    </dgm:pt>
    <dgm:pt modelId="{1B5B472C-5ACA-4FA5-90A3-34D85FB1992C}" type="sibTrans" cxnId="{C48C9AD8-CA9D-4EC2-A02D-C979BE1221A7}">
      <dgm:prSet/>
      <dgm:spPr/>
      <dgm:t>
        <a:bodyPr/>
        <a:lstStyle/>
        <a:p>
          <a:endParaRPr lang="de-DE"/>
        </a:p>
      </dgm:t>
    </dgm:pt>
    <dgm:pt modelId="{A4871E38-4F31-4537-A71A-49D892991ECB}">
      <dgm:prSet phldrT="[Text]" custT="1"/>
      <dgm:spPr/>
      <dgm:t>
        <a:bodyPr/>
        <a:lstStyle/>
        <a:p>
          <a:r>
            <a:rPr lang="de-DE" sz="1000" smtClean="0"/>
            <a:t>Die unterschiedlichen Chargen  durchlaufen alle Fertigungsstufen </a:t>
          </a:r>
          <a:endParaRPr lang="de-DE" sz="1000"/>
        </a:p>
      </dgm:t>
    </dgm:pt>
    <dgm:pt modelId="{02965087-E278-46ED-BC78-5BFE7877136B}" type="parTrans" cxnId="{45FE58D4-DF41-403B-990B-3BEF0E5DE89F}">
      <dgm:prSet/>
      <dgm:spPr/>
      <dgm:t>
        <a:bodyPr/>
        <a:lstStyle/>
        <a:p>
          <a:endParaRPr lang="de-DE"/>
        </a:p>
      </dgm:t>
    </dgm:pt>
    <dgm:pt modelId="{F4976DED-CA2D-4580-9FEA-304F60C8B796}" type="sibTrans" cxnId="{45FE58D4-DF41-403B-990B-3BEF0E5DE89F}">
      <dgm:prSet/>
      <dgm:spPr/>
      <dgm:t>
        <a:bodyPr/>
        <a:lstStyle/>
        <a:p>
          <a:endParaRPr lang="de-DE"/>
        </a:p>
      </dgm:t>
    </dgm:pt>
    <dgm:pt modelId="{11B4A274-5695-4ACD-9E63-C343A9B02F68}">
      <dgm:prSet phldrT="[Text]" custT="1"/>
      <dgm:spPr/>
      <dgm:t>
        <a:bodyPr/>
        <a:lstStyle/>
        <a:p>
          <a:r>
            <a:rPr lang="de-DE" sz="1000" smtClean="0"/>
            <a:t>Spezifische Untersuchung des Einflusses verschiedener Wirkteile in Hinblick auf die Prozessfähigkeit bei bestimmter Bearbeitungsstufe  (Kröpfen)</a:t>
          </a:r>
          <a:endParaRPr lang="de-DE" sz="1000"/>
        </a:p>
      </dgm:t>
    </dgm:pt>
    <dgm:pt modelId="{63C978A6-C10F-447D-9C84-0CF742E2016B}" type="parTrans" cxnId="{8D064293-77D8-490D-89C4-E304A9A5B28B}">
      <dgm:prSet/>
      <dgm:spPr/>
      <dgm:t>
        <a:bodyPr/>
        <a:lstStyle/>
        <a:p>
          <a:endParaRPr lang="de-DE"/>
        </a:p>
      </dgm:t>
    </dgm:pt>
    <dgm:pt modelId="{9F265D13-8364-409A-8F09-164B63E63A78}" type="sibTrans" cxnId="{8D064293-77D8-490D-89C4-E304A9A5B28B}">
      <dgm:prSet/>
      <dgm:spPr/>
      <dgm:t>
        <a:bodyPr/>
        <a:lstStyle/>
        <a:p>
          <a:endParaRPr lang="de-DE"/>
        </a:p>
      </dgm:t>
    </dgm:pt>
    <dgm:pt modelId="{B993A131-0068-4418-ACF3-06B86EE3A047}">
      <dgm:prSet phldrT="[Text]" custT="1"/>
      <dgm:spPr/>
      <dgm:t>
        <a:bodyPr/>
        <a:lstStyle/>
        <a:p>
          <a:r>
            <a:rPr lang="de-DE" sz="1000" smtClean="0"/>
            <a:t>Materialien einer Charge werden auf der Fertigungsstufe mit verschiedenen Wirkteilkombinationen bearbeitet</a:t>
          </a:r>
          <a:endParaRPr lang="de-DE" sz="1000"/>
        </a:p>
      </dgm:t>
    </dgm:pt>
    <dgm:pt modelId="{7A9E3E7B-0A0F-490D-90F5-5DD407F62CB8}" type="parTrans" cxnId="{D42D71E6-D334-4BFE-A414-36A0B106D254}">
      <dgm:prSet/>
      <dgm:spPr/>
      <dgm:t>
        <a:bodyPr/>
        <a:lstStyle/>
        <a:p>
          <a:endParaRPr lang="de-DE"/>
        </a:p>
      </dgm:t>
    </dgm:pt>
    <dgm:pt modelId="{ED2685EB-F091-453E-B154-09A015DE4F0A}" type="sibTrans" cxnId="{D42D71E6-D334-4BFE-A414-36A0B106D254}">
      <dgm:prSet/>
      <dgm:spPr/>
      <dgm:t>
        <a:bodyPr/>
        <a:lstStyle/>
        <a:p>
          <a:endParaRPr lang="de-DE"/>
        </a:p>
      </dgm:t>
    </dgm:pt>
    <dgm:pt modelId="{3D6FD6B5-4EB5-477A-920B-42FE4685C280}">
      <dgm:prSet custT="1"/>
      <dgm:spPr/>
      <dgm:t>
        <a:bodyPr/>
        <a:lstStyle/>
        <a:p>
          <a:r>
            <a:rPr lang="de-DE" sz="1000" smtClean="0"/>
            <a:t>Messergebnisse werden in Tabellen festgehalten und statistisch ausgewertet</a:t>
          </a:r>
          <a:endParaRPr lang="de-DE" sz="1000"/>
        </a:p>
      </dgm:t>
    </dgm:pt>
    <dgm:pt modelId="{27ABFF87-1D5F-4D58-A603-07E3637D7AB9}" type="parTrans" cxnId="{9B071B87-504F-464D-BB9F-BC0096282456}">
      <dgm:prSet/>
      <dgm:spPr/>
      <dgm:t>
        <a:bodyPr/>
        <a:lstStyle/>
        <a:p>
          <a:endParaRPr lang="de-DE"/>
        </a:p>
      </dgm:t>
    </dgm:pt>
    <dgm:pt modelId="{8D138C5B-A647-4D48-8AF3-9833F5A3527C}" type="sibTrans" cxnId="{9B071B87-504F-464D-BB9F-BC0096282456}">
      <dgm:prSet/>
      <dgm:spPr/>
      <dgm:t>
        <a:bodyPr/>
        <a:lstStyle/>
        <a:p>
          <a:endParaRPr lang="de-DE"/>
        </a:p>
      </dgm:t>
    </dgm:pt>
    <dgm:pt modelId="{7E580779-504C-41EE-939B-F179DC35543E}">
      <dgm:prSet custT="1"/>
      <dgm:spPr/>
      <dgm:t>
        <a:bodyPr/>
        <a:lstStyle/>
        <a:p>
          <a:r>
            <a:rPr lang="de-DE" sz="1000" smtClean="0"/>
            <a:t>Auf jeder Stufe wird mit den dazu vorgesehenen Messverfahren  die ausschlaggebende Profilform (Aussenkontur) gemessen</a:t>
          </a:r>
        </a:p>
      </dgm:t>
    </dgm:pt>
    <dgm:pt modelId="{934F14F6-CC0E-4815-A60F-A0F83BF8F502}" type="parTrans" cxnId="{13412ED9-1371-41E7-8464-5175C20B5366}">
      <dgm:prSet/>
      <dgm:spPr/>
      <dgm:t>
        <a:bodyPr/>
        <a:lstStyle/>
        <a:p>
          <a:endParaRPr lang="de-DE"/>
        </a:p>
      </dgm:t>
    </dgm:pt>
    <dgm:pt modelId="{675C84BD-B398-4F24-8E87-587E0F5A20F1}" type="sibTrans" cxnId="{13412ED9-1371-41E7-8464-5175C20B5366}">
      <dgm:prSet/>
      <dgm:spPr/>
      <dgm:t>
        <a:bodyPr/>
        <a:lstStyle/>
        <a:p>
          <a:endParaRPr lang="de-DE"/>
        </a:p>
      </dgm:t>
    </dgm:pt>
    <dgm:pt modelId="{E97D534D-C738-4F4F-8ADC-FC07A3605623}">
      <dgm:prSet custT="1"/>
      <dgm:spPr/>
      <dgm:t>
        <a:bodyPr/>
        <a:lstStyle/>
        <a:p>
          <a:r>
            <a:rPr lang="de-DE" sz="1000" smtClean="0"/>
            <a:t>Nach Durchführung des Prozesses der jeweiligen Kombination, soll eine Sichtprüfung der Wirkteile sowie des Prozessresultats  neue Erkenntnisse liefern </a:t>
          </a:r>
          <a:endParaRPr lang="de-DE" sz="1000"/>
        </a:p>
      </dgm:t>
    </dgm:pt>
    <dgm:pt modelId="{C4B7BB22-10BF-450F-BBC8-DC295D488B3F}" type="parTrans" cxnId="{D4FED212-91F5-4012-9BB3-AFA2D1B258EC}">
      <dgm:prSet/>
      <dgm:spPr/>
      <dgm:t>
        <a:bodyPr/>
        <a:lstStyle/>
        <a:p>
          <a:endParaRPr lang="de-DE"/>
        </a:p>
      </dgm:t>
    </dgm:pt>
    <dgm:pt modelId="{75E55968-BBAF-4371-8F05-CF414A0E3252}" type="sibTrans" cxnId="{D4FED212-91F5-4012-9BB3-AFA2D1B258EC}">
      <dgm:prSet/>
      <dgm:spPr/>
      <dgm:t>
        <a:bodyPr/>
        <a:lstStyle/>
        <a:p>
          <a:endParaRPr lang="de-DE"/>
        </a:p>
      </dgm:t>
    </dgm:pt>
    <dgm:pt modelId="{F120ED80-621A-466B-8FFD-21CFF449DCF4}">
      <dgm:prSet custT="1"/>
      <dgm:spPr/>
      <dgm:t>
        <a:bodyPr/>
        <a:lstStyle/>
        <a:p>
          <a:r>
            <a:rPr lang="de-DE" sz="1000" smtClean="0"/>
            <a:t>Endziel ist die Bestimmung des Vormaterials mit den insgesamt geringsten Prozessschwankungen, was zukünftig eine kontinuierliche Qualität und eine Ausschussreduzierung in der Serienfertigung mit sich bringen soll</a:t>
          </a:r>
          <a:endParaRPr lang="de-DE" sz="1000"/>
        </a:p>
      </dgm:t>
    </dgm:pt>
    <dgm:pt modelId="{965C53DD-237F-4E22-A643-FA8D6BA9B4D8}" type="parTrans" cxnId="{98415DA0-E83E-4D1E-B610-F16944650492}">
      <dgm:prSet/>
      <dgm:spPr/>
      <dgm:t>
        <a:bodyPr/>
        <a:lstStyle/>
        <a:p>
          <a:endParaRPr lang="de-DE"/>
        </a:p>
      </dgm:t>
    </dgm:pt>
    <dgm:pt modelId="{15A30A86-0243-472A-AB3C-999AB5A60B40}" type="sibTrans" cxnId="{98415DA0-E83E-4D1E-B610-F16944650492}">
      <dgm:prSet/>
      <dgm:spPr/>
      <dgm:t>
        <a:bodyPr/>
        <a:lstStyle/>
        <a:p>
          <a:endParaRPr lang="de-DE"/>
        </a:p>
      </dgm:t>
    </dgm:pt>
    <dgm:pt modelId="{CC05DAC2-D32E-4D4F-BFE1-4068AFC382BF}" type="pres">
      <dgm:prSet presAssocID="{019A951C-F310-4182-876C-92DE733A7492}" presName="hierChild1" presStyleCnt="0">
        <dgm:presLayoutVars>
          <dgm:chPref val="1"/>
          <dgm:dir/>
          <dgm:animOne val="branch"/>
          <dgm:animLvl val="lvl"/>
          <dgm:resizeHandles/>
        </dgm:presLayoutVars>
      </dgm:prSet>
      <dgm:spPr/>
      <dgm:t>
        <a:bodyPr/>
        <a:lstStyle/>
        <a:p>
          <a:endParaRPr lang="de-DE"/>
        </a:p>
      </dgm:t>
    </dgm:pt>
    <dgm:pt modelId="{FF2EF715-DC21-4112-80CC-17BE24831829}" type="pres">
      <dgm:prSet presAssocID="{75D7D956-FE36-4ADC-BEF6-6918B0C49CB9}" presName="hierRoot1" presStyleCnt="0"/>
      <dgm:spPr/>
    </dgm:pt>
    <dgm:pt modelId="{E1EB9450-5846-4D76-87B1-1439F1F8DCBC}" type="pres">
      <dgm:prSet presAssocID="{75D7D956-FE36-4ADC-BEF6-6918B0C49CB9}" presName="composite" presStyleCnt="0"/>
      <dgm:spPr/>
    </dgm:pt>
    <dgm:pt modelId="{D5E19934-3399-4CB0-A524-BC74216008F1}" type="pres">
      <dgm:prSet presAssocID="{75D7D956-FE36-4ADC-BEF6-6918B0C49CB9}" presName="background" presStyleLbl="node0" presStyleIdx="0" presStyleCnt="1"/>
      <dgm:spPr/>
    </dgm:pt>
    <dgm:pt modelId="{64DE5ACF-B28B-403E-B990-992AD81273D5}" type="pres">
      <dgm:prSet presAssocID="{75D7D956-FE36-4ADC-BEF6-6918B0C49CB9}" presName="text" presStyleLbl="fgAcc0" presStyleIdx="0" presStyleCnt="1" custScaleX="114589" custScaleY="97261">
        <dgm:presLayoutVars>
          <dgm:chPref val="3"/>
        </dgm:presLayoutVars>
      </dgm:prSet>
      <dgm:spPr/>
      <dgm:t>
        <a:bodyPr/>
        <a:lstStyle/>
        <a:p>
          <a:endParaRPr lang="de-DE"/>
        </a:p>
      </dgm:t>
    </dgm:pt>
    <dgm:pt modelId="{15B73C4F-F4DD-45A1-B221-36E57F0609FF}" type="pres">
      <dgm:prSet presAssocID="{75D7D956-FE36-4ADC-BEF6-6918B0C49CB9}" presName="hierChild2" presStyleCnt="0"/>
      <dgm:spPr/>
    </dgm:pt>
    <dgm:pt modelId="{F91D32B2-228B-4CE5-8C90-CA39ED10CDE2}" type="pres">
      <dgm:prSet presAssocID="{E8BB290E-F405-41C6-B49E-B47813CB3A03}" presName="Name10" presStyleLbl="parChTrans1D2" presStyleIdx="0" presStyleCnt="2"/>
      <dgm:spPr/>
      <dgm:t>
        <a:bodyPr/>
        <a:lstStyle/>
        <a:p>
          <a:endParaRPr lang="de-DE"/>
        </a:p>
      </dgm:t>
    </dgm:pt>
    <dgm:pt modelId="{A0FC0A11-4BA4-4329-9D78-20B4749D40C7}" type="pres">
      <dgm:prSet presAssocID="{36D23304-66F9-4270-BB84-ECD833D3E5EB}" presName="hierRoot2" presStyleCnt="0"/>
      <dgm:spPr/>
    </dgm:pt>
    <dgm:pt modelId="{C48035CA-7070-454D-9B6C-93A76484F965}" type="pres">
      <dgm:prSet presAssocID="{36D23304-66F9-4270-BB84-ECD833D3E5EB}" presName="composite2" presStyleCnt="0"/>
      <dgm:spPr/>
    </dgm:pt>
    <dgm:pt modelId="{73412179-3676-44A3-8977-D0348B67456B}" type="pres">
      <dgm:prSet presAssocID="{36D23304-66F9-4270-BB84-ECD833D3E5EB}" presName="background2" presStyleLbl="node2" presStyleIdx="0" presStyleCnt="2"/>
      <dgm:spPr/>
    </dgm:pt>
    <dgm:pt modelId="{729FF614-16BF-4DE7-8E54-B2B2CA67E61D}" type="pres">
      <dgm:prSet presAssocID="{36D23304-66F9-4270-BB84-ECD833D3E5EB}" presName="text2" presStyleLbl="fgAcc2" presStyleIdx="0" presStyleCnt="2" custScaleX="145113" custScaleY="141719">
        <dgm:presLayoutVars>
          <dgm:chPref val="3"/>
        </dgm:presLayoutVars>
      </dgm:prSet>
      <dgm:spPr/>
      <dgm:t>
        <a:bodyPr/>
        <a:lstStyle/>
        <a:p>
          <a:endParaRPr lang="de-DE"/>
        </a:p>
      </dgm:t>
    </dgm:pt>
    <dgm:pt modelId="{374ABEF1-D9A6-4E64-A402-DE7A6713A882}" type="pres">
      <dgm:prSet presAssocID="{36D23304-66F9-4270-BB84-ECD833D3E5EB}" presName="hierChild3" presStyleCnt="0"/>
      <dgm:spPr/>
    </dgm:pt>
    <dgm:pt modelId="{8F327775-CB9E-4E1B-B648-3F4AB2DC07BD}" type="pres">
      <dgm:prSet presAssocID="{02965087-E278-46ED-BC78-5BFE7877136B}" presName="Name17" presStyleLbl="parChTrans1D3" presStyleIdx="0" presStyleCnt="2"/>
      <dgm:spPr/>
      <dgm:t>
        <a:bodyPr/>
        <a:lstStyle/>
        <a:p>
          <a:endParaRPr lang="de-DE"/>
        </a:p>
      </dgm:t>
    </dgm:pt>
    <dgm:pt modelId="{0FB4E6EF-5C48-4224-B6E2-0E37F0024C5B}" type="pres">
      <dgm:prSet presAssocID="{A4871E38-4F31-4537-A71A-49D892991ECB}" presName="hierRoot3" presStyleCnt="0"/>
      <dgm:spPr/>
    </dgm:pt>
    <dgm:pt modelId="{0FD6FCA0-4546-4E0D-8E90-35A3A21EE152}" type="pres">
      <dgm:prSet presAssocID="{A4871E38-4F31-4537-A71A-49D892991ECB}" presName="composite3" presStyleCnt="0"/>
      <dgm:spPr/>
    </dgm:pt>
    <dgm:pt modelId="{115AAE60-A09E-4A76-847B-BEB433CFD033}" type="pres">
      <dgm:prSet presAssocID="{A4871E38-4F31-4537-A71A-49D892991ECB}" presName="background3" presStyleLbl="node3" presStyleIdx="0" presStyleCnt="2"/>
      <dgm:spPr/>
    </dgm:pt>
    <dgm:pt modelId="{983FF496-8EB8-43FC-82EA-0F92D893BDD4}" type="pres">
      <dgm:prSet presAssocID="{A4871E38-4F31-4537-A71A-49D892991ECB}" presName="text3" presStyleLbl="fgAcc3" presStyleIdx="0" presStyleCnt="2" custScaleX="134400" custLinFactNeighborX="5034" custLinFactNeighborY="3908">
        <dgm:presLayoutVars>
          <dgm:chPref val="3"/>
        </dgm:presLayoutVars>
      </dgm:prSet>
      <dgm:spPr/>
      <dgm:t>
        <a:bodyPr/>
        <a:lstStyle/>
        <a:p>
          <a:endParaRPr lang="de-DE"/>
        </a:p>
      </dgm:t>
    </dgm:pt>
    <dgm:pt modelId="{02F8F039-5587-4976-955A-F1D5A08FAE14}" type="pres">
      <dgm:prSet presAssocID="{A4871E38-4F31-4537-A71A-49D892991ECB}" presName="hierChild4" presStyleCnt="0"/>
      <dgm:spPr/>
    </dgm:pt>
    <dgm:pt modelId="{3848FAE8-CC12-4302-A1BC-9FDCC04E2BE8}" type="pres">
      <dgm:prSet presAssocID="{27ABFF87-1D5F-4D58-A603-07E3637D7AB9}" presName="Name23" presStyleLbl="parChTrans1D4" presStyleIdx="0" presStyleCnt="4"/>
      <dgm:spPr/>
      <dgm:t>
        <a:bodyPr/>
        <a:lstStyle/>
        <a:p>
          <a:endParaRPr lang="de-DE"/>
        </a:p>
      </dgm:t>
    </dgm:pt>
    <dgm:pt modelId="{A9B61A0F-188F-4053-85DF-815F86999DBE}" type="pres">
      <dgm:prSet presAssocID="{3D6FD6B5-4EB5-477A-920B-42FE4685C280}" presName="hierRoot4" presStyleCnt="0"/>
      <dgm:spPr/>
    </dgm:pt>
    <dgm:pt modelId="{BC315D62-C231-4514-8303-208CAF27A12D}" type="pres">
      <dgm:prSet presAssocID="{3D6FD6B5-4EB5-477A-920B-42FE4685C280}" presName="composite4" presStyleCnt="0"/>
      <dgm:spPr/>
    </dgm:pt>
    <dgm:pt modelId="{0775A66A-D751-49D1-BCAE-6FFBD7214300}" type="pres">
      <dgm:prSet presAssocID="{3D6FD6B5-4EB5-477A-920B-42FE4685C280}" presName="background4" presStyleLbl="node4" presStyleIdx="0" presStyleCnt="4"/>
      <dgm:spPr/>
    </dgm:pt>
    <dgm:pt modelId="{E07407F1-8FA4-4857-A33B-1207DA35DB3D}" type="pres">
      <dgm:prSet presAssocID="{3D6FD6B5-4EB5-477A-920B-42FE4685C280}" presName="text4" presStyleLbl="fgAcc4" presStyleIdx="0" presStyleCnt="4" custLinFactNeighborX="-2677" custLinFactNeighborY="-3842">
        <dgm:presLayoutVars>
          <dgm:chPref val="3"/>
        </dgm:presLayoutVars>
      </dgm:prSet>
      <dgm:spPr/>
      <dgm:t>
        <a:bodyPr/>
        <a:lstStyle/>
        <a:p>
          <a:endParaRPr lang="de-DE"/>
        </a:p>
      </dgm:t>
    </dgm:pt>
    <dgm:pt modelId="{1C72BF97-BABD-4B36-86AB-7B13D2FD3374}" type="pres">
      <dgm:prSet presAssocID="{3D6FD6B5-4EB5-477A-920B-42FE4685C280}" presName="hierChild5" presStyleCnt="0"/>
      <dgm:spPr/>
    </dgm:pt>
    <dgm:pt modelId="{CAC5B752-5285-4B3D-A962-522D99DBF3C9}" type="pres">
      <dgm:prSet presAssocID="{965C53DD-237F-4E22-A643-FA8D6BA9B4D8}" presName="Name23" presStyleLbl="parChTrans1D4" presStyleIdx="1" presStyleCnt="4"/>
      <dgm:spPr/>
      <dgm:t>
        <a:bodyPr/>
        <a:lstStyle/>
        <a:p>
          <a:endParaRPr lang="de-DE"/>
        </a:p>
      </dgm:t>
    </dgm:pt>
    <dgm:pt modelId="{BE3C5EDE-2485-413B-8C5A-8921E2CC7A2D}" type="pres">
      <dgm:prSet presAssocID="{F120ED80-621A-466B-8FFD-21CFF449DCF4}" presName="hierRoot4" presStyleCnt="0"/>
      <dgm:spPr/>
    </dgm:pt>
    <dgm:pt modelId="{BF93E8B8-EF1A-4D12-8607-06AB4C5EFC2C}" type="pres">
      <dgm:prSet presAssocID="{F120ED80-621A-466B-8FFD-21CFF449DCF4}" presName="composite4" presStyleCnt="0"/>
      <dgm:spPr/>
    </dgm:pt>
    <dgm:pt modelId="{7DD2FFF1-7B2D-45EC-93FB-F454D90F5C80}" type="pres">
      <dgm:prSet presAssocID="{F120ED80-621A-466B-8FFD-21CFF449DCF4}" presName="background4" presStyleLbl="node4" presStyleIdx="1" presStyleCnt="4"/>
      <dgm:spPr/>
    </dgm:pt>
    <dgm:pt modelId="{30CADF0E-2DA4-45D9-8C2B-BA98B6C4B7C0}" type="pres">
      <dgm:prSet presAssocID="{F120ED80-621A-466B-8FFD-21CFF449DCF4}" presName="text4" presStyleLbl="fgAcc4" presStyleIdx="1" presStyleCnt="4" custScaleX="152609" custScaleY="219447">
        <dgm:presLayoutVars>
          <dgm:chPref val="3"/>
        </dgm:presLayoutVars>
      </dgm:prSet>
      <dgm:spPr/>
      <dgm:t>
        <a:bodyPr/>
        <a:lstStyle/>
        <a:p>
          <a:endParaRPr lang="de-DE"/>
        </a:p>
      </dgm:t>
    </dgm:pt>
    <dgm:pt modelId="{88B3489F-4C27-42F3-9BF1-62CE7653ECA1}" type="pres">
      <dgm:prSet presAssocID="{F120ED80-621A-466B-8FFD-21CFF449DCF4}" presName="hierChild5" presStyleCnt="0"/>
      <dgm:spPr/>
    </dgm:pt>
    <dgm:pt modelId="{D86FC570-F5D0-42DD-A941-7A71667B0F7E}" type="pres">
      <dgm:prSet presAssocID="{934F14F6-CC0E-4815-A60F-A0F83BF8F502}" presName="Name23" presStyleLbl="parChTrans1D4" presStyleIdx="2" presStyleCnt="4"/>
      <dgm:spPr/>
      <dgm:t>
        <a:bodyPr/>
        <a:lstStyle/>
        <a:p>
          <a:endParaRPr lang="de-DE"/>
        </a:p>
      </dgm:t>
    </dgm:pt>
    <dgm:pt modelId="{3A5CFC37-219F-4379-AD5C-60F593CC4512}" type="pres">
      <dgm:prSet presAssocID="{7E580779-504C-41EE-939B-F179DC35543E}" presName="hierRoot4" presStyleCnt="0"/>
      <dgm:spPr/>
    </dgm:pt>
    <dgm:pt modelId="{154A1257-B5A8-4095-84D8-B98A6F2CE9AE}" type="pres">
      <dgm:prSet presAssocID="{7E580779-504C-41EE-939B-F179DC35543E}" presName="composite4" presStyleCnt="0"/>
      <dgm:spPr/>
    </dgm:pt>
    <dgm:pt modelId="{544D512C-79BE-4A23-8FFB-10144D6B85E4}" type="pres">
      <dgm:prSet presAssocID="{7E580779-504C-41EE-939B-F179DC35543E}" presName="background4" presStyleLbl="node4" presStyleIdx="2" presStyleCnt="4"/>
      <dgm:spPr/>
    </dgm:pt>
    <dgm:pt modelId="{95F2B775-5559-4432-BDE5-68FA03DAD2C6}" type="pres">
      <dgm:prSet presAssocID="{7E580779-504C-41EE-939B-F179DC35543E}" presName="text4" presStyleLbl="fgAcc4" presStyleIdx="2" presStyleCnt="4" custScaleX="135860" custScaleY="143268">
        <dgm:presLayoutVars>
          <dgm:chPref val="3"/>
        </dgm:presLayoutVars>
      </dgm:prSet>
      <dgm:spPr/>
      <dgm:t>
        <a:bodyPr/>
        <a:lstStyle/>
        <a:p>
          <a:endParaRPr lang="de-DE"/>
        </a:p>
      </dgm:t>
    </dgm:pt>
    <dgm:pt modelId="{2E6B2049-D253-4B85-B4FF-A17E4CE4D280}" type="pres">
      <dgm:prSet presAssocID="{7E580779-504C-41EE-939B-F179DC35543E}" presName="hierChild5" presStyleCnt="0"/>
      <dgm:spPr/>
    </dgm:pt>
    <dgm:pt modelId="{60B4FD82-4CC0-4C54-B31E-AF18850191A5}" type="pres">
      <dgm:prSet presAssocID="{63C978A6-C10F-447D-9C84-0CF742E2016B}" presName="Name10" presStyleLbl="parChTrans1D2" presStyleIdx="1" presStyleCnt="2"/>
      <dgm:spPr/>
      <dgm:t>
        <a:bodyPr/>
        <a:lstStyle/>
        <a:p>
          <a:endParaRPr lang="de-DE"/>
        </a:p>
      </dgm:t>
    </dgm:pt>
    <dgm:pt modelId="{3314A841-3DF8-4080-935A-7D290BBB2BEB}" type="pres">
      <dgm:prSet presAssocID="{11B4A274-5695-4ACD-9E63-C343A9B02F68}" presName="hierRoot2" presStyleCnt="0"/>
      <dgm:spPr/>
    </dgm:pt>
    <dgm:pt modelId="{7583BCED-EE8A-4084-AD1D-3E4AF731227C}" type="pres">
      <dgm:prSet presAssocID="{11B4A274-5695-4ACD-9E63-C343A9B02F68}" presName="composite2" presStyleCnt="0"/>
      <dgm:spPr/>
    </dgm:pt>
    <dgm:pt modelId="{EDA74054-AFED-467E-AF30-8D162ADF6DEF}" type="pres">
      <dgm:prSet presAssocID="{11B4A274-5695-4ACD-9E63-C343A9B02F68}" presName="background2" presStyleLbl="node2" presStyleIdx="1" presStyleCnt="2"/>
      <dgm:spPr/>
    </dgm:pt>
    <dgm:pt modelId="{32FA9A92-D262-473C-9EAA-50D123F6B4C2}" type="pres">
      <dgm:prSet presAssocID="{11B4A274-5695-4ACD-9E63-C343A9B02F68}" presName="text2" presStyleLbl="fgAcc2" presStyleIdx="1" presStyleCnt="2" custScaleX="202226" custScaleY="191530" custLinFactNeighborX="1959" custLinFactNeighborY="-9001">
        <dgm:presLayoutVars>
          <dgm:chPref val="3"/>
        </dgm:presLayoutVars>
      </dgm:prSet>
      <dgm:spPr/>
      <dgm:t>
        <a:bodyPr/>
        <a:lstStyle/>
        <a:p>
          <a:endParaRPr lang="de-DE"/>
        </a:p>
      </dgm:t>
    </dgm:pt>
    <dgm:pt modelId="{AB5AED5E-9685-4608-917A-1AA095AF63B6}" type="pres">
      <dgm:prSet presAssocID="{11B4A274-5695-4ACD-9E63-C343A9B02F68}" presName="hierChild3" presStyleCnt="0"/>
      <dgm:spPr/>
    </dgm:pt>
    <dgm:pt modelId="{E39B2BFB-6553-46FF-9A0B-AA2681D35788}" type="pres">
      <dgm:prSet presAssocID="{7A9E3E7B-0A0F-490D-90F5-5DD407F62CB8}" presName="Name17" presStyleLbl="parChTrans1D3" presStyleIdx="1" presStyleCnt="2"/>
      <dgm:spPr/>
      <dgm:t>
        <a:bodyPr/>
        <a:lstStyle/>
        <a:p>
          <a:endParaRPr lang="de-DE"/>
        </a:p>
      </dgm:t>
    </dgm:pt>
    <dgm:pt modelId="{4F0BAF4E-1E36-466F-AFC2-B9F8A097F3CA}" type="pres">
      <dgm:prSet presAssocID="{B993A131-0068-4418-ACF3-06B86EE3A047}" presName="hierRoot3" presStyleCnt="0"/>
      <dgm:spPr/>
    </dgm:pt>
    <dgm:pt modelId="{941DC4D2-7080-4F86-BF04-F177553E8B1C}" type="pres">
      <dgm:prSet presAssocID="{B993A131-0068-4418-ACF3-06B86EE3A047}" presName="composite3" presStyleCnt="0"/>
      <dgm:spPr/>
    </dgm:pt>
    <dgm:pt modelId="{28C5FD5B-812A-4E39-8AA6-73A4B26291C6}" type="pres">
      <dgm:prSet presAssocID="{B993A131-0068-4418-ACF3-06B86EE3A047}" presName="background3" presStyleLbl="node3" presStyleIdx="1" presStyleCnt="2"/>
      <dgm:spPr/>
    </dgm:pt>
    <dgm:pt modelId="{7117EEDB-4200-486E-9052-8F8313FD4127}" type="pres">
      <dgm:prSet presAssocID="{B993A131-0068-4418-ACF3-06B86EE3A047}" presName="text3" presStyleLbl="fgAcc3" presStyleIdx="1" presStyleCnt="2" custScaleX="135043" custScaleY="124448" custLinFactNeighborX="4394" custLinFactNeighborY="2034">
        <dgm:presLayoutVars>
          <dgm:chPref val="3"/>
        </dgm:presLayoutVars>
      </dgm:prSet>
      <dgm:spPr/>
      <dgm:t>
        <a:bodyPr/>
        <a:lstStyle/>
        <a:p>
          <a:endParaRPr lang="de-DE"/>
        </a:p>
      </dgm:t>
    </dgm:pt>
    <dgm:pt modelId="{E6954D62-A9DD-4AFC-9BB0-78212E585EF5}" type="pres">
      <dgm:prSet presAssocID="{B993A131-0068-4418-ACF3-06B86EE3A047}" presName="hierChild4" presStyleCnt="0"/>
      <dgm:spPr/>
    </dgm:pt>
    <dgm:pt modelId="{45B254EF-7CED-485C-AA7B-F652A5B1B21D}" type="pres">
      <dgm:prSet presAssocID="{C4B7BB22-10BF-450F-BBC8-DC295D488B3F}" presName="Name23" presStyleLbl="parChTrans1D4" presStyleIdx="3" presStyleCnt="4"/>
      <dgm:spPr/>
      <dgm:t>
        <a:bodyPr/>
        <a:lstStyle/>
        <a:p>
          <a:endParaRPr lang="de-DE"/>
        </a:p>
      </dgm:t>
    </dgm:pt>
    <dgm:pt modelId="{DC7560BB-459F-4FF1-B19A-7E384FD23377}" type="pres">
      <dgm:prSet presAssocID="{E97D534D-C738-4F4F-8ADC-FC07A3605623}" presName="hierRoot4" presStyleCnt="0"/>
      <dgm:spPr/>
    </dgm:pt>
    <dgm:pt modelId="{F57B3499-0F10-406B-9FCB-CD26CE466165}" type="pres">
      <dgm:prSet presAssocID="{E97D534D-C738-4F4F-8ADC-FC07A3605623}" presName="composite4" presStyleCnt="0"/>
      <dgm:spPr/>
    </dgm:pt>
    <dgm:pt modelId="{EBAEDA88-1A06-44EA-9E25-63E457F5D77F}" type="pres">
      <dgm:prSet presAssocID="{E97D534D-C738-4F4F-8ADC-FC07A3605623}" presName="background4" presStyleLbl="node4" presStyleIdx="3" presStyleCnt="4"/>
      <dgm:spPr/>
    </dgm:pt>
    <dgm:pt modelId="{56D4010F-F84B-44C1-8A1C-337D7355837F}" type="pres">
      <dgm:prSet presAssocID="{E97D534D-C738-4F4F-8ADC-FC07A3605623}" presName="text4" presStyleLbl="fgAcc4" presStyleIdx="3" presStyleCnt="4" custScaleX="129971" custScaleY="142363" custLinFactNeighborX="22519" custLinFactNeighborY="-1442">
        <dgm:presLayoutVars>
          <dgm:chPref val="3"/>
        </dgm:presLayoutVars>
      </dgm:prSet>
      <dgm:spPr/>
      <dgm:t>
        <a:bodyPr/>
        <a:lstStyle/>
        <a:p>
          <a:endParaRPr lang="de-DE"/>
        </a:p>
      </dgm:t>
    </dgm:pt>
    <dgm:pt modelId="{65FE0F74-9960-424A-AD68-35A8CC85EE43}" type="pres">
      <dgm:prSet presAssocID="{E97D534D-C738-4F4F-8ADC-FC07A3605623}" presName="hierChild5" presStyleCnt="0"/>
      <dgm:spPr/>
    </dgm:pt>
  </dgm:ptLst>
  <dgm:cxnLst>
    <dgm:cxn modelId="{8E29469C-DBF0-4BF6-89F4-91C163CF5A65}" srcId="{019A951C-F310-4182-876C-92DE733A7492}" destId="{75D7D956-FE36-4ADC-BEF6-6918B0C49CB9}" srcOrd="0" destOrd="0" parTransId="{53A1E188-4ED4-4F06-8BC9-3E924BB4164B}" sibTransId="{D5E2A8B7-607E-43DE-8DD3-9BD5317603F1}"/>
    <dgm:cxn modelId="{2A784DD0-9B40-4784-9EED-A90FD2902326}" type="presOf" srcId="{F120ED80-621A-466B-8FFD-21CFF449DCF4}" destId="{30CADF0E-2DA4-45D9-8C2B-BA98B6C4B7C0}" srcOrd="0" destOrd="0" presId="urn:microsoft.com/office/officeart/2005/8/layout/hierarchy1"/>
    <dgm:cxn modelId="{2BC2E01E-B884-45A6-96C3-1F230C518992}" type="presOf" srcId="{A4871E38-4F31-4537-A71A-49D892991ECB}" destId="{983FF496-8EB8-43FC-82EA-0F92D893BDD4}" srcOrd="0" destOrd="0" presId="urn:microsoft.com/office/officeart/2005/8/layout/hierarchy1"/>
    <dgm:cxn modelId="{D42D71E6-D334-4BFE-A414-36A0B106D254}" srcId="{11B4A274-5695-4ACD-9E63-C343A9B02F68}" destId="{B993A131-0068-4418-ACF3-06B86EE3A047}" srcOrd="0" destOrd="0" parTransId="{7A9E3E7B-0A0F-490D-90F5-5DD407F62CB8}" sibTransId="{ED2685EB-F091-453E-B154-09A015DE4F0A}"/>
    <dgm:cxn modelId="{8D064293-77D8-490D-89C4-E304A9A5B28B}" srcId="{75D7D956-FE36-4ADC-BEF6-6918B0C49CB9}" destId="{11B4A274-5695-4ACD-9E63-C343A9B02F68}" srcOrd="1" destOrd="0" parTransId="{63C978A6-C10F-447D-9C84-0CF742E2016B}" sibTransId="{9F265D13-8364-409A-8F09-164B63E63A78}"/>
    <dgm:cxn modelId="{B74CFB99-C995-4888-A37D-CAC316311055}" type="presOf" srcId="{C4B7BB22-10BF-450F-BBC8-DC295D488B3F}" destId="{45B254EF-7CED-485C-AA7B-F652A5B1B21D}" srcOrd="0" destOrd="0" presId="urn:microsoft.com/office/officeart/2005/8/layout/hierarchy1"/>
    <dgm:cxn modelId="{45FE58D4-DF41-403B-990B-3BEF0E5DE89F}" srcId="{36D23304-66F9-4270-BB84-ECD833D3E5EB}" destId="{A4871E38-4F31-4537-A71A-49D892991ECB}" srcOrd="0" destOrd="0" parTransId="{02965087-E278-46ED-BC78-5BFE7877136B}" sibTransId="{F4976DED-CA2D-4580-9FEA-304F60C8B796}"/>
    <dgm:cxn modelId="{82BBF4AA-4E5A-4368-9A0D-74B5E90022E4}" type="presOf" srcId="{E8BB290E-F405-41C6-B49E-B47813CB3A03}" destId="{F91D32B2-228B-4CE5-8C90-CA39ED10CDE2}" srcOrd="0" destOrd="0" presId="urn:microsoft.com/office/officeart/2005/8/layout/hierarchy1"/>
    <dgm:cxn modelId="{7477627D-FA13-4BB1-9A46-F2A58FFBB99D}" type="presOf" srcId="{27ABFF87-1D5F-4D58-A603-07E3637D7AB9}" destId="{3848FAE8-CC12-4302-A1BC-9FDCC04E2BE8}" srcOrd="0" destOrd="0" presId="urn:microsoft.com/office/officeart/2005/8/layout/hierarchy1"/>
    <dgm:cxn modelId="{5B54E66B-24A5-494B-9392-CCF02AE2F8BF}" type="presOf" srcId="{B993A131-0068-4418-ACF3-06B86EE3A047}" destId="{7117EEDB-4200-486E-9052-8F8313FD4127}" srcOrd="0" destOrd="0" presId="urn:microsoft.com/office/officeart/2005/8/layout/hierarchy1"/>
    <dgm:cxn modelId="{F70743F5-6768-48E1-B714-0C7A273BD0A2}" type="presOf" srcId="{934F14F6-CC0E-4815-A60F-A0F83BF8F502}" destId="{D86FC570-F5D0-42DD-A941-7A71667B0F7E}" srcOrd="0" destOrd="0" presId="urn:microsoft.com/office/officeart/2005/8/layout/hierarchy1"/>
    <dgm:cxn modelId="{153CDE30-E1F9-4FEC-BA3A-CB53FC397F26}" type="presOf" srcId="{965C53DD-237F-4E22-A643-FA8D6BA9B4D8}" destId="{CAC5B752-5285-4B3D-A962-522D99DBF3C9}" srcOrd="0" destOrd="0" presId="urn:microsoft.com/office/officeart/2005/8/layout/hierarchy1"/>
    <dgm:cxn modelId="{13412ED9-1371-41E7-8464-5175C20B5366}" srcId="{A4871E38-4F31-4537-A71A-49D892991ECB}" destId="{7E580779-504C-41EE-939B-F179DC35543E}" srcOrd="1" destOrd="0" parTransId="{934F14F6-CC0E-4815-A60F-A0F83BF8F502}" sibTransId="{675C84BD-B398-4F24-8E87-587E0F5A20F1}"/>
    <dgm:cxn modelId="{98415DA0-E83E-4D1E-B610-F16944650492}" srcId="{3D6FD6B5-4EB5-477A-920B-42FE4685C280}" destId="{F120ED80-621A-466B-8FFD-21CFF449DCF4}" srcOrd="0" destOrd="0" parTransId="{965C53DD-237F-4E22-A643-FA8D6BA9B4D8}" sibTransId="{15A30A86-0243-472A-AB3C-999AB5A60B40}"/>
    <dgm:cxn modelId="{D7B4EE41-5F13-4C16-9961-3AE7057604DA}" type="presOf" srcId="{36D23304-66F9-4270-BB84-ECD833D3E5EB}" destId="{729FF614-16BF-4DE7-8E54-B2B2CA67E61D}" srcOrd="0" destOrd="0" presId="urn:microsoft.com/office/officeart/2005/8/layout/hierarchy1"/>
    <dgm:cxn modelId="{B8A21315-CB4E-45E6-80F9-3B0351BD0CAF}" type="presOf" srcId="{02965087-E278-46ED-BC78-5BFE7877136B}" destId="{8F327775-CB9E-4E1B-B648-3F4AB2DC07BD}" srcOrd="0" destOrd="0" presId="urn:microsoft.com/office/officeart/2005/8/layout/hierarchy1"/>
    <dgm:cxn modelId="{ABB654EA-0252-4AFE-84B1-8F0E18310051}" type="presOf" srcId="{3D6FD6B5-4EB5-477A-920B-42FE4685C280}" destId="{E07407F1-8FA4-4857-A33B-1207DA35DB3D}" srcOrd="0" destOrd="0" presId="urn:microsoft.com/office/officeart/2005/8/layout/hierarchy1"/>
    <dgm:cxn modelId="{58C4C1A3-6B6F-420D-9A25-95DDE90CC982}" type="presOf" srcId="{7E580779-504C-41EE-939B-F179DC35543E}" destId="{95F2B775-5559-4432-BDE5-68FA03DAD2C6}" srcOrd="0" destOrd="0" presId="urn:microsoft.com/office/officeart/2005/8/layout/hierarchy1"/>
    <dgm:cxn modelId="{A385F58C-8022-46C2-B90A-60A52A9A2767}" type="presOf" srcId="{75D7D956-FE36-4ADC-BEF6-6918B0C49CB9}" destId="{64DE5ACF-B28B-403E-B990-992AD81273D5}" srcOrd="0" destOrd="0" presId="urn:microsoft.com/office/officeart/2005/8/layout/hierarchy1"/>
    <dgm:cxn modelId="{FEC6F7BE-611A-43F6-9755-C9FA603C9E82}" type="presOf" srcId="{11B4A274-5695-4ACD-9E63-C343A9B02F68}" destId="{32FA9A92-D262-473C-9EAA-50D123F6B4C2}" srcOrd="0" destOrd="0" presId="urn:microsoft.com/office/officeart/2005/8/layout/hierarchy1"/>
    <dgm:cxn modelId="{C9B965CB-5CD5-4A0D-A6EF-672FE8F348BC}" type="presOf" srcId="{7A9E3E7B-0A0F-490D-90F5-5DD407F62CB8}" destId="{E39B2BFB-6553-46FF-9A0B-AA2681D35788}" srcOrd="0" destOrd="0" presId="urn:microsoft.com/office/officeart/2005/8/layout/hierarchy1"/>
    <dgm:cxn modelId="{712A280C-104C-4292-AEF9-FD648F188E6E}" type="presOf" srcId="{019A951C-F310-4182-876C-92DE733A7492}" destId="{CC05DAC2-D32E-4D4F-BFE1-4068AFC382BF}" srcOrd="0" destOrd="0" presId="urn:microsoft.com/office/officeart/2005/8/layout/hierarchy1"/>
    <dgm:cxn modelId="{9B071B87-504F-464D-BB9F-BC0096282456}" srcId="{A4871E38-4F31-4537-A71A-49D892991ECB}" destId="{3D6FD6B5-4EB5-477A-920B-42FE4685C280}" srcOrd="0" destOrd="0" parTransId="{27ABFF87-1D5F-4D58-A603-07E3637D7AB9}" sibTransId="{8D138C5B-A647-4D48-8AF3-9833F5A3527C}"/>
    <dgm:cxn modelId="{2D3752D2-138D-4CC4-B503-51CF42B4EB1C}" type="presOf" srcId="{63C978A6-C10F-447D-9C84-0CF742E2016B}" destId="{60B4FD82-4CC0-4C54-B31E-AF18850191A5}" srcOrd="0" destOrd="0" presId="urn:microsoft.com/office/officeart/2005/8/layout/hierarchy1"/>
    <dgm:cxn modelId="{C48C9AD8-CA9D-4EC2-A02D-C979BE1221A7}" srcId="{75D7D956-FE36-4ADC-BEF6-6918B0C49CB9}" destId="{36D23304-66F9-4270-BB84-ECD833D3E5EB}" srcOrd="0" destOrd="0" parTransId="{E8BB290E-F405-41C6-B49E-B47813CB3A03}" sibTransId="{1B5B472C-5ACA-4FA5-90A3-34D85FB1992C}"/>
    <dgm:cxn modelId="{D4FED212-91F5-4012-9BB3-AFA2D1B258EC}" srcId="{B993A131-0068-4418-ACF3-06B86EE3A047}" destId="{E97D534D-C738-4F4F-8ADC-FC07A3605623}" srcOrd="0" destOrd="0" parTransId="{C4B7BB22-10BF-450F-BBC8-DC295D488B3F}" sibTransId="{75E55968-BBAF-4371-8F05-CF414A0E3252}"/>
    <dgm:cxn modelId="{19FD6DA2-D6AD-4B6B-8B19-3C4AE019650C}" type="presOf" srcId="{E97D534D-C738-4F4F-8ADC-FC07A3605623}" destId="{56D4010F-F84B-44C1-8A1C-337D7355837F}" srcOrd="0" destOrd="0" presId="urn:microsoft.com/office/officeart/2005/8/layout/hierarchy1"/>
    <dgm:cxn modelId="{CCE8E241-C795-43C3-A586-2F1A4062C51E}" type="presParOf" srcId="{CC05DAC2-D32E-4D4F-BFE1-4068AFC382BF}" destId="{FF2EF715-DC21-4112-80CC-17BE24831829}" srcOrd="0" destOrd="0" presId="urn:microsoft.com/office/officeart/2005/8/layout/hierarchy1"/>
    <dgm:cxn modelId="{E41EE2BB-21D0-4D42-AFE8-890744021C5F}" type="presParOf" srcId="{FF2EF715-DC21-4112-80CC-17BE24831829}" destId="{E1EB9450-5846-4D76-87B1-1439F1F8DCBC}" srcOrd="0" destOrd="0" presId="urn:microsoft.com/office/officeart/2005/8/layout/hierarchy1"/>
    <dgm:cxn modelId="{7589B5E5-2135-452C-B68F-A854C1FFF702}" type="presParOf" srcId="{E1EB9450-5846-4D76-87B1-1439F1F8DCBC}" destId="{D5E19934-3399-4CB0-A524-BC74216008F1}" srcOrd="0" destOrd="0" presId="urn:microsoft.com/office/officeart/2005/8/layout/hierarchy1"/>
    <dgm:cxn modelId="{1A7CCCAE-4EBB-4DFB-BBDA-B69382112B64}" type="presParOf" srcId="{E1EB9450-5846-4D76-87B1-1439F1F8DCBC}" destId="{64DE5ACF-B28B-403E-B990-992AD81273D5}" srcOrd="1" destOrd="0" presId="urn:microsoft.com/office/officeart/2005/8/layout/hierarchy1"/>
    <dgm:cxn modelId="{69820ED0-0660-489E-9ED4-0585278831A1}" type="presParOf" srcId="{FF2EF715-DC21-4112-80CC-17BE24831829}" destId="{15B73C4F-F4DD-45A1-B221-36E57F0609FF}" srcOrd="1" destOrd="0" presId="urn:microsoft.com/office/officeart/2005/8/layout/hierarchy1"/>
    <dgm:cxn modelId="{3AFD6FDD-6B73-4599-8EF6-1DE1E2F3F4F9}" type="presParOf" srcId="{15B73C4F-F4DD-45A1-B221-36E57F0609FF}" destId="{F91D32B2-228B-4CE5-8C90-CA39ED10CDE2}" srcOrd="0" destOrd="0" presId="urn:microsoft.com/office/officeart/2005/8/layout/hierarchy1"/>
    <dgm:cxn modelId="{4B7D6C8A-5612-4405-B543-B7170B3633D0}" type="presParOf" srcId="{15B73C4F-F4DD-45A1-B221-36E57F0609FF}" destId="{A0FC0A11-4BA4-4329-9D78-20B4749D40C7}" srcOrd="1" destOrd="0" presId="urn:microsoft.com/office/officeart/2005/8/layout/hierarchy1"/>
    <dgm:cxn modelId="{2125B398-8CE4-43E8-A73D-FFEEDD1AF424}" type="presParOf" srcId="{A0FC0A11-4BA4-4329-9D78-20B4749D40C7}" destId="{C48035CA-7070-454D-9B6C-93A76484F965}" srcOrd="0" destOrd="0" presId="urn:microsoft.com/office/officeart/2005/8/layout/hierarchy1"/>
    <dgm:cxn modelId="{737B1208-F040-467A-8489-2E6031D25C21}" type="presParOf" srcId="{C48035CA-7070-454D-9B6C-93A76484F965}" destId="{73412179-3676-44A3-8977-D0348B67456B}" srcOrd="0" destOrd="0" presId="urn:microsoft.com/office/officeart/2005/8/layout/hierarchy1"/>
    <dgm:cxn modelId="{3CE0C31B-5DCF-4619-9FCF-196166CAA184}" type="presParOf" srcId="{C48035CA-7070-454D-9B6C-93A76484F965}" destId="{729FF614-16BF-4DE7-8E54-B2B2CA67E61D}" srcOrd="1" destOrd="0" presId="urn:microsoft.com/office/officeart/2005/8/layout/hierarchy1"/>
    <dgm:cxn modelId="{D0969CD5-9A54-4D3E-9BD9-D320ED07C27C}" type="presParOf" srcId="{A0FC0A11-4BA4-4329-9D78-20B4749D40C7}" destId="{374ABEF1-D9A6-4E64-A402-DE7A6713A882}" srcOrd="1" destOrd="0" presId="urn:microsoft.com/office/officeart/2005/8/layout/hierarchy1"/>
    <dgm:cxn modelId="{11FFE270-50C4-44C3-A3F5-6DB0DAA1F323}" type="presParOf" srcId="{374ABEF1-D9A6-4E64-A402-DE7A6713A882}" destId="{8F327775-CB9E-4E1B-B648-3F4AB2DC07BD}" srcOrd="0" destOrd="0" presId="urn:microsoft.com/office/officeart/2005/8/layout/hierarchy1"/>
    <dgm:cxn modelId="{87FC039F-B05E-4BE6-B59F-2343A2D8F60F}" type="presParOf" srcId="{374ABEF1-D9A6-4E64-A402-DE7A6713A882}" destId="{0FB4E6EF-5C48-4224-B6E2-0E37F0024C5B}" srcOrd="1" destOrd="0" presId="urn:microsoft.com/office/officeart/2005/8/layout/hierarchy1"/>
    <dgm:cxn modelId="{A8A04B58-B5CE-4949-A0BC-124AC4B97808}" type="presParOf" srcId="{0FB4E6EF-5C48-4224-B6E2-0E37F0024C5B}" destId="{0FD6FCA0-4546-4E0D-8E90-35A3A21EE152}" srcOrd="0" destOrd="0" presId="urn:microsoft.com/office/officeart/2005/8/layout/hierarchy1"/>
    <dgm:cxn modelId="{C94DA846-8050-4ABA-960D-6F87C93CDC36}" type="presParOf" srcId="{0FD6FCA0-4546-4E0D-8E90-35A3A21EE152}" destId="{115AAE60-A09E-4A76-847B-BEB433CFD033}" srcOrd="0" destOrd="0" presId="urn:microsoft.com/office/officeart/2005/8/layout/hierarchy1"/>
    <dgm:cxn modelId="{B7A5E64F-F4B1-4A98-8A53-5AE4B4D30D5F}" type="presParOf" srcId="{0FD6FCA0-4546-4E0D-8E90-35A3A21EE152}" destId="{983FF496-8EB8-43FC-82EA-0F92D893BDD4}" srcOrd="1" destOrd="0" presId="urn:microsoft.com/office/officeart/2005/8/layout/hierarchy1"/>
    <dgm:cxn modelId="{E624B126-986C-4F55-8170-CF185C4DDC49}" type="presParOf" srcId="{0FB4E6EF-5C48-4224-B6E2-0E37F0024C5B}" destId="{02F8F039-5587-4976-955A-F1D5A08FAE14}" srcOrd="1" destOrd="0" presId="urn:microsoft.com/office/officeart/2005/8/layout/hierarchy1"/>
    <dgm:cxn modelId="{DBF49033-9696-4548-A757-0D6A27752F91}" type="presParOf" srcId="{02F8F039-5587-4976-955A-F1D5A08FAE14}" destId="{3848FAE8-CC12-4302-A1BC-9FDCC04E2BE8}" srcOrd="0" destOrd="0" presId="urn:microsoft.com/office/officeart/2005/8/layout/hierarchy1"/>
    <dgm:cxn modelId="{C4424BEF-34F4-49AA-97BC-288B56878A6F}" type="presParOf" srcId="{02F8F039-5587-4976-955A-F1D5A08FAE14}" destId="{A9B61A0F-188F-4053-85DF-815F86999DBE}" srcOrd="1" destOrd="0" presId="urn:microsoft.com/office/officeart/2005/8/layout/hierarchy1"/>
    <dgm:cxn modelId="{7F2C78D7-924C-47CF-8004-9FFCFF8CDC00}" type="presParOf" srcId="{A9B61A0F-188F-4053-85DF-815F86999DBE}" destId="{BC315D62-C231-4514-8303-208CAF27A12D}" srcOrd="0" destOrd="0" presId="urn:microsoft.com/office/officeart/2005/8/layout/hierarchy1"/>
    <dgm:cxn modelId="{EDC396EC-2F8B-469D-A29E-27E9E2A0DBF0}" type="presParOf" srcId="{BC315D62-C231-4514-8303-208CAF27A12D}" destId="{0775A66A-D751-49D1-BCAE-6FFBD7214300}" srcOrd="0" destOrd="0" presId="urn:microsoft.com/office/officeart/2005/8/layout/hierarchy1"/>
    <dgm:cxn modelId="{7E03962F-3B61-466E-A9B3-4619FB08607E}" type="presParOf" srcId="{BC315D62-C231-4514-8303-208CAF27A12D}" destId="{E07407F1-8FA4-4857-A33B-1207DA35DB3D}" srcOrd="1" destOrd="0" presId="urn:microsoft.com/office/officeart/2005/8/layout/hierarchy1"/>
    <dgm:cxn modelId="{DD495DA0-B452-453B-B3B2-C1AED89D9D16}" type="presParOf" srcId="{A9B61A0F-188F-4053-85DF-815F86999DBE}" destId="{1C72BF97-BABD-4B36-86AB-7B13D2FD3374}" srcOrd="1" destOrd="0" presId="urn:microsoft.com/office/officeart/2005/8/layout/hierarchy1"/>
    <dgm:cxn modelId="{DE2DBF74-8845-49C2-86CC-05E9F04A40FF}" type="presParOf" srcId="{1C72BF97-BABD-4B36-86AB-7B13D2FD3374}" destId="{CAC5B752-5285-4B3D-A962-522D99DBF3C9}" srcOrd="0" destOrd="0" presId="urn:microsoft.com/office/officeart/2005/8/layout/hierarchy1"/>
    <dgm:cxn modelId="{E81CB5FD-D8C5-4D5C-B06A-1B1AE252C7B0}" type="presParOf" srcId="{1C72BF97-BABD-4B36-86AB-7B13D2FD3374}" destId="{BE3C5EDE-2485-413B-8C5A-8921E2CC7A2D}" srcOrd="1" destOrd="0" presId="urn:microsoft.com/office/officeart/2005/8/layout/hierarchy1"/>
    <dgm:cxn modelId="{B129FB36-42A5-4E55-A24E-28DE878C3F96}" type="presParOf" srcId="{BE3C5EDE-2485-413B-8C5A-8921E2CC7A2D}" destId="{BF93E8B8-EF1A-4D12-8607-06AB4C5EFC2C}" srcOrd="0" destOrd="0" presId="urn:microsoft.com/office/officeart/2005/8/layout/hierarchy1"/>
    <dgm:cxn modelId="{39E198D2-0637-437B-92A0-55E68EC15256}" type="presParOf" srcId="{BF93E8B8-EF1A-4D12-8607-06AB4C5EFC2C}" destId="{7DD2FFF1-7B2D-45EC-93FB-F454D90F5C80}" srcOrd="0" destOrd="0" presId="urn:microsoft.com/office/officeart/2005/8/layout/hierarchy1"/>
    <dgm:cxn modelId="{BC18EA6E-898E-4F2A-A5F0-3D52EB6EBB2E}" type="presParOf" srcId="{BF93E8B8-EF1A-4D12-8607-06AB4C5EFC2C}" destId="{30CADF0E-2DA4-45D9-8C2B-BA98B6C4B7C0}" srcOrd="1" destOrd="0" presId="urn:microsoft.com/office/officeart/2005/8/layout/hierarchy1"/>
    <dgm:cxn modelId="{981CDD2E-0475-4573-B98E-0FD93A8C6E28}" type="presParOf" srcId="{BE3C5EDE-2485-413B-8C5A-8921E2CC7A2D}" destId="{88B3489F-4C27-42F3-9BF1-62CE7653ECA1}" srcOrd="1" destOrd="0" presId="urn:microsoft.com/office/officeart/2005/8/layout/hierarchy1"/>
    <dgm:cxn modelId="{C998F076-8C48-4049-A360-5528EC9830E2}" type="presParOf" srcId="{02F8F039-5587-4976-955A-F1D5A08FAE14}" destId="{D86FC570-F5D0-42DD-A941-7A71667B0F7E}" srcOrd="2" destOrd="0" presId="urn:microsoft.com/office/officeart/2005/8/layout/hierarchy1"/>
    <dgm:cxn modelId="{A2A968E5-E160-4EA9-97E5-529DF5461765}" type="presParOf" srcId="{02F8F039-5587-4976-955A-F1D5A08FAE14}" destId="{3A5CFC37-219F-4379-AD5C-60F593CC4512}" srcOrd="3" destOrd="0" presId="urn:microsoft.com/office/officeart/2005/8/layout/hierarchy1"/>
    <dgm:cxn modelId="{01CE5A23-FA24-48EB-BC99-56F1A6850273}" type="presParOf" srcId="{3A5CFC37-219F-4379-AD5C-60F593CC4512}" destId="{154A1257-B5A8-4095-84D8-B98A6F2CE9AE}" srcOrd="0" destOrd="0" presId="urn:microsoft.com/office/officeart/2005/8/layout/hierarchy1"/>
    <dgm:cxn modelId="{126A5B73-A82C-4010-B5A5-D3113E1A0804}" type="presParOf" srcId="{154A1257-B5A8-4095-84D8-B98A6F2CE9AE}" destId="{544D512C-79BE-4A23-8FFB-10144D6B85E4}" srcOrd="0" destOrd="0" presId="urn:microsoft.com/office/officeart/2005/8/layout/hierarchy1"/>
    <dgm:cxn modelId="{61951919-700A-4AF1-8AD1-3D1DD387E227}" type="presParOf" srcId="{154A1257-B5A8-4095-84D8-B98A6F2CE9AE}" destId="{95F2B775-5559-4432-BDE5-68FA03DAD2C6}" srcOrd="1" destOrd="0" presId="urn:microsoft.com/office/officeart/2005/8/layout/hierarchy1"/>
    <dgm:cxn modelId="{CDA65BFC-72EF-47B4-820C-AFA112DA1446}" type="presParOf" srcId="{3A5CFC37-219F-4379-AD5C-60F593CC4512}" destId="{2E6B2049-D253-4B85-B4FF-A17E4CE4D280}" srcOrd="1" destOrd="0" presId="urn:microsoft.com/office/officeart/2005/8/layout/hierarchy1"/>
    <dgm:cxn modelId="{43D290AD-60AF-4053-98AA-FEABFE56816E}" type="presParOf" srcId="{15B73C4F-F4DD-45A1-B221-36E57F0609FF}" destId="{60B4FD82-4CC0-4C54-B31E-AF18850191A5}" srcOrd="2" destOrd="0" presId="urn:microsoft.com/office/officeart/2005/8/layout/hierarchy1"/>
    <dgm:cxn modelId="{4B425A66-5A01-4C40-AA0D-2E7641EB6358}" type="presParOf" srcId="{15B73C4F-F4DD-45A1-B221-36E57F0609FF}" destId="{3314A841-3DF8-4080-935A-7D290BBB2BEB}" srcOrd="3" destOrd="0" presId="urn:microsoft.com/office/officeart/2005/8/layout/hierarchy1"/>
    <dgm:cxn modelId="{9BE6BE8A-23BD-4520-977E-005E8A3CBB36}" type="presParOf" srcId="{3314A841-3DF8-4080-935A-7D290BBB2BEB}" destId="{7583BCED-EE8A-4084-AD1D-3E4AF731227C}" srcOrd="0" destOrd="0" presId="urn:microsoft.com/office/officeart/2005/8/layout/hierarchy1"/>
    <dgm:cxn modelId="{24816C86-B08A-4964-B00C-7EE655FA62DA}" type="presParOf" srcId="{7583BCED-EE8A-4084-AD1D-3E4AF731227C}" destId="{EDA74054-AFED-467E-AF30-8D162ADF6DEF}" srcOrd="0" destOrd="0" presId="urn:microsoft.com/office/officeart/2005/8/layout/hierarchy1"/>
    <dgm:cxn modelId="{A9297367-232E-4250-BB2D-E21ED478B1FF}" type="presParOf" srcId="{7583BCED-EE8A-4084-AD1D-3E4AF731227C}" destId="{32FA9A92-D262-473C-9EAA-50D123F6B4C2}" srcOrd="1" destOrd="0" presId="urn:microsoft.com/office/officeart/2005/8/layout/hierarchy1"/>
    <dgm:cxn modelId="{B3130AEA-A703-42D5-9145-F9FC59393B77}" type="presParOf" srcId="{3314A841-3DF8-4080-935A-7D290BBB2BEB}" destId="{AB5AED5E-9685-4608-917A-1AA095AF63B6}" srcOrd="1" destOrd="0" presId="urn:microsoft.com/office/officeart/2005/8/layout/hierarchy1"/>
    <dgm:cxn modelId="{A10FDC57-E3AE-4B3F-ABCC-B7DA5EA765BF}" type="presParOf" srcId="{AB5AED5E-9685-4608-917A-1AA095AF63B6}" destId="{E39B2BFB-6553-46FF-9A0B-AA2681D35788}" srcOrd="0" destOrd="0" presId="urn:microsoft.com/office/officeart/2005/8/layout/hierarchy1"/>
    <dgm:cxn modelId="{9AD52411-E5F2-4140-AD86-EACAF71F9900}" type="presParOf" srcId="{AB5AED5E-9685-4608-917A-1AA095AF63B6}" destId="{4F0BAF4E-1E36-466F-AFC2-B9F8A097F3CA}" srcOrd="1" destOrd="0" presId="urn:microsoft.com/office/officeart/2005/8/layout/hierarchy1"/>
    <dgm:cxn modelId="{44E46125-735B-4CE1-9CCE-DE0605174CA4}" type="presParOf" srcId="{4F0BAF4E-1E36-466F-AFC2-B9F8A097F3CA}" destId="{941DC4D2-7080-4F86-BF04-F177553E8B1C}" srcOrd="0" destOrd="0" presId="urn:microsoft.com/office/officeart/2005/8/layout/hierarchy1"/>
    <dgm:cxn modelId="{8120E84A-B7FE-4595-B907-54AD6A206923}" type="presParOf" srcId="{941DC4D2-7080-4F86-BF04-F177553E8B1C}" destId="{28C5FD5B-812A-4E39-8AA6-73A4B26291C6}" srcOrd="0" destOrd="0" presId="urn:microsoft.com/office/officeart/2005/8/layout/hierarchy1"/>
    <dgm:cxn modelId="{2846EBD2-6478-408B-9858-7814CC39EB5A}" type="presParOf" srcId="{941DC4D2-7080-4F86-BF04-F177553E8B1C}" destId="{7117EEDB-4200-486E-9052-8F8313FD4127}" srcOrd="1" destOrd="0" presId="urn:microsoft.com/office/officeart/2005/8/layout/hierarchy1"/>
    <dgm:cxn modelId="{60108FB8-D05D-4161-8D10-2D57CDDD1E91}" type="presParOf" srcId="{4F0BAF4E-1E36-466F-AFC2-B9F8A097F3CA}" destId="{E6954D62-A9DD-4AFC-9BB0-78212E585EF5}" srcOrd="1" destOrd="0" presId="urn:microsoft.com/office/officeart/2005/8/layout/hierarchy1"/>
    <dgm:cxn modelId="{E09D45FB-6C59-4F8F-9063-0AD8AB1ECD59}" type="presParOf" srcId="{E6954D62-A9DD-4AFC-9BB0-78212E585EF5}" destId="{45B254EF-7CED-485C-AA7B-F652A5B1B21D}" srcOrd="0" destOrd="0" presId="urn:microsoft.com/office/officeart/2005/8/layout/hierarchy1"/>
    <dgm:cxn modelId="{9B265EE6-BCA2-49D2-A066-33CE5CCBB5EE}" type="presParOf" srcId="{E6954D62-A9DD-4AFC-9BB0-78212E585EF5}" destId="{DC7560BB-459F-4FF1-B19A-7E384FD23377}" srcOrd="1" destOrd="0" presId="urn:microsoft.com/office/officeart/2005/8/layout/hierarchy1"/>
    <dgm:cxn modelId="{7A8D23D7-9562-4CA1-80AB-F2A542AB8DC4}" type="presParOf" srcId="{DC7560BB-459F-4FF1-B19A-7E384FD23377}" destId="{F57B3499-0F10-406B-9FCB-CD26CE466165}" srcOrd="0" destOrd="0" presId="urn:microsoft.com/office/officeart/2005/8/layout/hierarchy1"/>
    <dgm:cxn modelId="{2297BF15-0561-45D6-B8DE-BC668C252490}" type="presParOf" srcId="{F57B3499-0F10-406B-9FCB-CD26CE466165}" destId="{EBAEDA88-1A06-44EA-9E25-63E457F5D77F}" srcOrd="0" destOrd="0" presId="urn:microsoft.com/office/officeart/2005/8/layout/hierarchy1"/>
    <dgm:cxn modelId="{2397C979-00F3-4911-BD18-2B79124CA0CC}" type="presParOf" srcId="{F57B3499-0F10-406B-9FCB-CD26CE466165}" destId="{56D4010F-F84B-44C1-8A1C-337D7355837F}" srcOrd="1" destOrd="0" presId="urn:microsoft.com/office/officeart/2005/8/layout/hierarchy1"/>
    <dgm:cxn modelId="{CC0D9F1A-19FB-4C1D-8F13-149529532FDC}" type="presParOf" srcId="{DC7560BB-459F-4FF1-B19A-7E384FD23377}" destId="{65FE0F74-9960-424A-AD68-35A8CC85EE4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0E753-6FD2-43A5-A018-BAF24AE091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B49A13A-DDDA-4701-932F-CC03DD5FF3D0}">
      <dgm:prSet phldrT="[Text]"/>
      <dgm:spPr/>
      <dgm:t>
        <a:bodyPr/>
        <a:lstStyle/>
        <a:p>
          <a:r>
            <a:rPr lang="de-DE" smtClean="0"/>
            <a:t>Streckbiegen</a:t>
          </a:r>
        </a:p>
      </dgm:t>
    </dgm:pt>
    <dgm:pt modelId="{80DFD245-A03A-4B50-9B9D-4982F44D91BA}" type="parTrans" cxnId="{1DAAC720-36CE-454A-98B5-291676E9187A}">
      <dgm:prSet/>
      <dgm:spPr/>
      <dgm:t>
        <a:bodyPr/>
        <a:lstStyle/>
        <a:p>
          <a:endParaRPr lang="de-DE"/>
        </a:p>
      </dgm:t>
    </dgm:pt>
    <dgm:pt modelId="{A15EF559-3069-425F-9CE0-9E750CDA1490}" type="sibTrans" cxnId="{1DAAC720-36CE-454A-98B5-291676E9187A}">
      <dgm:prSet/>
      <dgm:spPr/>
      <dgm:t>
        <a:bodyPr/>
        <a:lstStyle/>
        <a:p>
          <a:endParaRPr lang="de-DE"/>
        </a:p>
      </dgm:t>
    </dgm:pt>
    <dgm:pt modelId="{F668DDDA-5AA7-4233-90D9-0AB16639553A}">
      <dgm:prSet phldrT="[Text]"/>
      <dgm:spPr/>
      <dgm:t>
        <a:bodyPr/>
        <a:lstStyle/>
        <a:p>
          <a:r>
            <a:rPr lang="de-DE" smtClean="0"/>
            <a:t>Fräsen</a:t>
          </a:r>
          <a:endParaRPr lang="de-DE"/>
        </a:p>
      </dgm:t>
    </dgm:pt>
    <dgm:pt modelId="{2E834FD6-C64A-4892-A3D4-C5BECFCDD4F9}" type="parTrans" cxnId="{6B3BCDEA-CBDF-4295-BA07-63AB248A9D02}">
      <dgm:prSet/>
      <dgm:spPr/>
      <dgm:t>
        <a:bodyPr/>
        <a:lstStyle/>
        <a:p>
          <a:endParaRPr lang="de-DE"/>
        </a:p>
      </dgm:t>
    </dgm:pt>
    <dgm:pt modelId="{7366132C-919C-4E59-9A74-9CF27AA7CA6A}" type="sibTrans" cxnId="{6B3BCDEA-CBDF-4295-BA07-63AB248A9D02}">
      <dgm:prSet/>
      <dgm:spPr/>
      <dgm:t>
        <a:bodyPr/>
        <a:lstStyle/>
        <a:p>
          <a:endParaRPr lang="de-DE"/>
        </a:p>
      </dgm:t>
    </dgm:pt>
    <dgm:pt modelId="{B298933B-0CBD-44FC-AB45-B567774299E3}">
      <dgm:prSet phldrT="[Text]"/>
      <dgm:spPr/>
      <dgm:t>
        <a:bodyPr/>
        <a:lstStyle/>
        <a:p>
          <a:r>
            <a:rPr lang="de-DE" smtClean="0"/>
            <a:t>Polieren</a:t>
          </a:r>
          <a:endParaRPr lang="de-DE"/>
        </a:p>
      </dgm:t>
    </dgm:pt>
    <dgm:pt modelId="{786D3127-3034-438A-8065-99B5D96EF624}" type="parTrans" cxnId="{F04BB6D1-CE42-4684-BA7A-13B281B057D2}">
      <dgm:prSet/>
      <dgm:spPr/>
      <dgm:t>
        <a:bodyPr/>
        <a:lstStyle/>
        <a:p>
          <a:endParaRPr lang="de-DE"/>
        </a:p>
      </dgm:t>
    </dgm:pt>
    <dgm:pt modelId="{F328BC7C-DAB7-4361-84B7-FCD07DD96982}" type="sibTrans" cxnId="{F04BB6D1-CE42-4684-BA7A-13B281B057D2}">
      <dgm:prSet/>
      <dgm:spPr/>
      <dgm:t>
        <a:bodyPr/>
        <a:lstStyle/>
        <a:p>
          <a:endParaRPr lang="de-DE"/>
        </a:p>
      </dgm:t>
    </dgm:pt>
    <dgm:pt modelId="{7A939AB3-F09D-4159-808F-A370CF315CD4}">
      <dgm:prSet/>
      <dgm:spPr/>
      <dgm:t>
        <a:bodyPr/>
        <a:lstStyle/>
        <a:p>
          <a:r>
            <a:rPr lang="de-DE" smtClean="0"/>
            <a:t>Eloxieren</a:t>
          </a:r>
          <a:endParaRPr lang="de-DE"/>
        </a:p>
      </dgm:t>
    </dgm:pt>
    <dgm:pt modelId="{3B4A9E04-55E1-49B4-ABB6-495C822599C5}" type="parTrans" cxnId="{FBC9DE39-BD1E-4172-A719-EC428D0D2409}">
      <dgm:prSet/>
      <dgm:spPr/>
    </dgm:pt>
    <dgm:pt modelId="{1217D697-F011-49F0-9672-42489CD6FE9B}" type="sibTrans" cxnId="{FBC9DE39-BD1E-4172-A719-EC428D0D2409}">
      <dgm:prSet/>
      <dgm:spPr/>
    </dgm:pt>
    <dgm:pt modelId="{31C6F14A-52E3-43B5-AFF5-35C4A925E16F}">
      <dgm:prSet/>
      <dgm:spPr/>
      <dgm:t>
        <a:bodyPr/>
        <a:lstStyle/>
        <a:p>
          <a:r>
            <a:rPr lang="de-DE" smtClean="0"/>
            <a:t>DURApro Beschichten</a:t>
          </a:r>
          <a:endParaRPr lang="de-DE"/>
        </a:p>
      </dgm:t>
    </dgm:pt>
    <dgm:pt modelId="{DAD0B1EF-395E-454D-BDF7-BE44F40E2076}" type="parTrans" cxnId="{38F5B001-9201-4D45-9001-28AF2C317B4B}">
      <dgm:prSet/>
      <dgm:spPr/>
    </dgm:pt>
    <dgm:pt modelId="{65F4952A-04A1-4521-9FFD-FA1582BECC8F}" type="sibTrans" cxnId="{38F5B001-9201-4D45-9001-28AF2C317B4B}">
      <dgm:prSet/>
      <dgm:spPr/>
    </dgm:pt>
    <dgm:pt modelId="{E378082F-3B76-42B6-9F98-7D5B101A1CD1}">
      <dgm:prSet/>
      <dgm:spPr>
        <a:solidFill>
          <a:srgbClr val="FF0000"/>
        </a:solidFill>
      </dgm:spPr>
      <dgm:t>
        <a:bodyPr/>
        <a:lstStyle/>
        <a:p>
          <a:r>
            <a:rPr lang="de-DE" smtClean="0"/>
            <a:t>Kröpfen</a:t>
          </a:r>
          <a:endParaRPr lang="de-DE"/>
        </a:p>
      </dgm:t>
    </dgm:pt>
    <dgm:pt modelId="{1CA983B9-E940-472B-AACA-A43C64ED1749}" type="sibTrans" cxnId="{EC88B53A-4519-49D3-9876-983DB0696CD8}">
      <dgm:prSet/>
      <dgm:spPr/>
    </dgm:pt>
    <dgm:pt modelId="{3EF545FA-5C75-43E6-BB2D-0837812F894E}" type="parTrans" cxnId="{EC88B53A-4519-49D3-9876-983DB0696CD8}">
      <dgm:prSet/>
      <dgm:spPr/>
    </dgm:pt>
    <dgm:pt modelId="{B506F653-F27E-4525-A3F7-6F5BD03AB1DD}" type="pres">
      <dgm:prSet presAssocID="{2020E753-6FD2-43A5-A018-BAF24AE0910F}" presName="linear" presStyleCnt="0">
        <dgm:presLayoutVars>
          <dgm:dir/>
          <dgm:animLvl val="lvl"/>
          <dgm:resizeHandles val="exact"/>
        </dgm:presLayoutVars>
      </dgm:prSet>
      <dgm:spPr/>
      <dgm:t>
        <a:bodyPr/>
        <a:lstStyle/>
        <a:p>
          <a:endParaRPr lang="de-DE"/>
        </a:p>
      </dgm:t>
    </dgm:pt>
    <dgm:pt modelId="{CAB5ADF4-9F24-4AFB-9082-AAF9DCF640A3}" type="pres">
      <dgm:prSet presAssocID="{AB49A13A-DDDA-4701-932F-CC03DD5FF3D0}" presName="parentLin" presStyleCnt="0"/>
      <dgm:spPr/>
    </dgm:pt>
    <dgm:pt modelId="{7EB0CEAC-7635-4D75-B3AC-83B572E88098}" type="pres">
      <dgm:prSet presAssocID="{AB49A13A-DDDA-4701-932F-CC03DD5FF3D0}" presName="parentLeftMargin" presStyleLbl="node1" presStyleIdx="0" presStyleCnt="6"/>
      <dgm:spPr/>
      <dgm:t>
        <a:bodyPr/>
        <a:lstStyle/>
        <a:p>
          <a:endParaRPr lang="de-DE"/>
        </a:p>
      </dgm:t>
    </dgm:pt>
    <dgm:pt modelId="{808B2763-3FB3-4619-AA00-BB12BB2C0ECA}" type="pres">
      <dgm:prSet presAssocID="{AB49A13A-DDDA-4701-932F-CC03DD5FF3D0}" presName="parentText" presStyleLbl="node1" presStyleIdx="0" presStyleCnt="6">
        <dgm:presLayoutVars>
          <dgm:chMax val="0"/>
          <dgm:bulletEnabled val="1"/>
        </dgm:presLayoutVars>
      </dgm:prSet>
      <dgm:spPr/>
      <dgm:t>
        <a:bodyPr/>
        <a:lstStyle/>
        <a:p>
          <a:endParaRPr lang="de-DE"/>
        </a:p>
      </dgm:t>
    </dgm:pt>
    <dgm:pt modelId="{C4911F94-CCD4-46D3-8F54-10721670E457}" type="pres">
      <dgm:prSet presAssocID="{AB49A13A-DDDA-4701-932F-CC03DD5FF3D0}" presName="negativeSpace" presStyleCnt="0"/>
      <dgm:spPr/>
    </dgm:pt>
    <dgm:pt modelId="{BA953E54-E7D9-4D5C-9240-D541E211415B}" type="pres">
      <dgm:prSet presAssocID="{AB49A13A-DDDA-4701-932F-CC03DD5FF3D0}" presName="childText" presStyleLbl="conFgAcc1" presStyleIdx="0" presStyleCnt="6">
        <dgm:presLayoutVars>
          <dgm:bulletEnabled val="1"/>
        </dgm:presLayoutVars>
      </dgm:prSet>
      <dgm:spPr/>
    </dgm:pt>
    <dgm:pt modelId="{A81F384D-061C-4A7D-B2D2-D0BA900F56D7}" type="pres">
      <dgm:prSet presAssocID="{A15EF559-3069-425F-9CE0-9E750CDA1490}" presName="spaceBetweenRectangles" presStyleCnt="0"/>
      <dgm:spPr/>
    </dgm:pt>
    <dgm:pt modelId="{B85D951B-11F0-4F62-A01B-0BFF6D843F68}" type="pres">
      <dgm:prSet presAssocID="{F668DDDA-5AA7-4233-90D9-0AB16639553A}" presName="parentLin" presStyleCnt="0"/>
      <dgm:spPr/>
    </dgm:pt>
    <dgm:pt modelId="{8113899A-19B3-48E7-B7E7-173E9FD7403C}" type="pres">
      <dgm:prSet presAssocID="{F668DDDA-5AA7-4233-90D9-0AB16639553A}" presName="parentLeftMargin" presStyleLbl="node1" presStyleIdx="0" presStyleCnt="6"/>
      <dgm:spPr/>
      <dgm:t>
        <a:bodyPr/>
        <a:lstStyle/>
        <a:p>
          <a:endParaRPr lang="de-DE"/>
        </a:p>
      </dgm:t>
    </dgm:pt>
    <dgm:pt modelId="{8D63A2AF-4B14-4961-9A00-73883A18362C}" type="pres">
      <dgm:prSet presAssocID="{F668DDDA-5AA7-4233-90D9-0AB16639553A}" presName="parentText" presStyleLbl="node1" presStyleIdx="1" presStyleCnt="6">
        <dgm:presLayoutVars>
          <dgm:chMax val="0"/>
          <dgm:bulletEnabled val="1"/>
        </dgm:presLayoutVars>
      </dgm:prSet>
      <dgm:spPr/>
      <dgm:t>
        <a:bodyPr/>
        <a:lstStyle/>
        <a:p>
          <a:endParaRPr lang="de-DE"/>
        </a:p>
      </dgm:t>
    </dgm:pt>
    <dgm:pt modelId="{D21BA04A-5215-48F1-9644-083703662A8B}" type="pres">
      <dgm:prSet presAssocID="{F668DDDA-5AA7-4233-90D9-0AB16639553A}" presName="negativeSpace" presStyleCnt="0"/>
      <dgm:spPr/>
    </dgm:pt>
    <dgm:pt modelId="{5856AD6A-B16D-4440-922A-E1664830811D}" type="pres">
      <dgm:prSet presAssocID="{F668DDDA-5AA7-4233-90D9-0AB16639553A}" presName="childText" presStyleLbl="conFgAcc1" presStyleIdx="1" presStyleCnt="6">
        <dgm:presLayoutVars>
          <dgm:bulletEnabled val="1"/>
        </dgm:presLayoutVars>
      </dgm:prSet>
      <dgm:spPr/>
    </dgm:pt>
    <dgm:pt modelId="{D6F2E037-A034-4D13-BD43-5DF460A88D11}" type="pres">
      <dgm:prSet presAssocID="{7366132C-919C-4E59-9A74-9CF27AA7CA6A}" presName="spaceBetweenRectangles" presStyleCnt="0"/>
      <dgm:spPr/>
    </dgm:pt>
    <dgm:pt modelId="{B6EB735A-556E-4363-ACF4-697A3D54CDC0}" type="pres">
      <dgm:prSet presAssocID="{E378082F-3B76-42B6-9F98-7D5B101A1CD1}" presName="parentLin" presStyleCnt="0"/>
      <dgm:spPr/>
    </dgm:pt>
    <dgm:pt modelId="{5EA115A4-7C0E-4EB1-B54F-9B591CD3FA1E}" type="pres">
      <dgm:prSet presAssocID="{E378082F-3B76-42B6-9F98-7D5B101A1CD1}" presName="parentLeftMargin" presStyleLbl="node1" presStyleIdx="1" presStyleCnt="6"/>
      <dgm:spPr/>
      <dgm:t>
        <a:bodyPr/>
        <a:lstStyle/>
        <a:p>
          <a:endParaRPr lang="de-DE"/>
        </a:p>
      </dgm:t>
    </dgm:pt>
    <dgm:pt modelId="{D3842DC2-DEB4-49CC-A6A1-0F472ACCA8A2}" type="pres">
      <dgm:prSet presAssocID="{E378082F-3B76-42B6-9F98-7D5B101A1CD1}" presName="parentText" presStyleLbl="node1" presStyleIdx="2" presStyleCnt="6">
        <dgm:presLayoutVars>
          <dgm:chMax val="0"/>
          <dgm:bulletEnabled val="1"/>
        </dgm:presLayoutVars>
      </dgm:prSet>
      <dgm:spPr/>
      <dgm:t>
        <a:bodyPr/>
        <a:lstStyle/>
        <a:p>
          <a:endParaRPr lang="de-DE"/>
        </a:p>
      </dgm:t>
    </dgm:pt>
    <dgm:pt modelId="{F88C4F84-8C27-44EA-A9C6-79D318B1DF6A}" type="pres">
      <dgm:prSet presAssocID="{E378082F-3B76-42B6-9F98-7D5B101A1CD1}" presName="negativeSpace" presStyleCnt="0"/>
      <dgm:spPr/>
    </dgm:pt>
    <dgm:pt modelId="{8A2D0CDD-BAB5-4C60-8EF2-5713E87EA4AD}" type="pres">
      <dgm:prSet presAssocID="{E378082F-3B76-42B6-9F98-7D5B101A1CD1}" presName="childText" presStyleLbl="conFgAcc1" presStyleIdx="2" presStyleCnt="6">
        <dgm:presLayoutVars>
          <dgm:bulletEnabled val="1"/>
        </dgm:presLayoutVars>
      </dgm:prSet>
      <dgm:spPr/>
    </dgm:pt>
    <dgm:pt modelId="{F0789CD7-AE80-46E1-A5C1-34BB3A87A188}" type="pres">
      <dgm:prSet presAssocID="{1CA983B9-E940-472B-AACA-A43C64ED1749}" presName="spaceBetweenRectangles" presStyleCnt="0"/>
      <dgm:spPr/>
    </dgm:pt>
    <dgm:pt modelId="{FEEEC252-5CB3-4893-A7D5-199CFA175FBC}" type="pres">
      <dgm:prSet presAssocID="{B298933B-0CBD-44FC-AB45-B567774299E3}" presName="parentLin" presStyleCnt="0"/>
      <dgm:spPr/>
    </dgm:pt>
    <dgm:pt modelId="{4A73C15C-D7F8-4A69-850C-706D276AFB0D}" type="pres">
      <dgm:prSet presAssocID="{B298933B-0CBD-44FC-AB45-B567774299E3}" presName="parentLeftMargin" presStyleLbl="node1" presStyleIdx="2" presStyleCnt="6"/>
      <dgm:spPr/>
      <dgm:t>
        <a:bodyPr/>
        <a:lstStyle/>
        <a:p>
          <a:endParaRPr lang="de-DE"/>
        </a:p>
      </dgm:t>
    </dgm:pt>
    <dgm:pt modelId="{2BA0BD4E-EE0C-49B1-B640-4B15D6468597}" type="pres">
      <dgm:prSet presAssocID="{B298933B-0CBD-44FC-AB45-B567774299E3}" presName="parentText" presStyleLbl="node1" presStyleIdx="3" presStyleCnt="6" custLinFactNeighborX="2262" custLinFactNeighborY="580">
        <dgm:presLayoutVars>
          <dgm:chMax val="0"/>
          <dgm:bulletEnabled val="1"/>
        </dgm:presLayoutVars>
      </dgm:prSet>
      <dgm:spPr/>
      <dgm:t>
        <a:bodyPr/>
        <a:lstStyle/>
        <a:p>
          <a:endParaRPr lang="de-DE"/>
        </a:p>
      </dgm:t>
    </dgm:pt>
    <dgm:pt modelId="{DC379E85-FDAC-4B37-B979-C5B0AFAF5042}" type="pres">
      <dgm:prSet presAssocID="{B298933B-0CBD-44FC-AB45-B567774299E3}" presName="negativeSpace" presStyleCnt="0"/>
      <dgm:spPr/>
    </dgm:pt>
    <dgm:pt modelId="{17678AE0-DD9B-487E-829B-F4FA46AC0CFE}" type="pres">
      <dgm:prSet presAssocID="{B298933B-0CBD-44FC-AB45-B567774299E3}" presName="childText" presStyleLbl="conFgAcc1" presStyleIdx="3" presStyleCnt="6">
        <dgm:presLayoutVars>
          <dgm:bulletEnabled val="1"/>
        </dgm:presLayoutVars>
      </dgm:prSet>
      <dgm:spPr/>
    </dgm:pt>
    <dgm:pt modelId="{4AF55B32-194B-4B8D-84A6-FF4EED7D3AD5}" type="pres">
      <dgm:prSet presAssocID="{F328BC7C-DAB7-4361-84B7-FCD07DD96982}" presName="spaceBetweenRectangles" presStyleCnt="0"/>
      <dgm:spPr/>
    </dgm:pt>
    <dgm:pt modelId="{80EA3E1B-3DBC-41B1-ADD7-FA5F81EB5295}" type="pres">
      <dgm:prSet presAssocID="{7A939AB3-F09D-4159-808F-A370CF315CD4}" presName="parentLin" presStyleCnt="0"/>
      <dgm:spPr/>
    </dgm:pt>
    <dgm:pt modelId="{88A4AE88-2F01-4434-BFF0-67970E32361A}" type="pres">
      <dgm:prSet presAssocID="{7A939AB3-F09D-4159-808F-A370CF315CD4}" presName="parentLeftMargin" presStyleLbl="node1" presStyleIdx="3" presStyleCnt="6"/>
      <dgm:spPr/>
      <dgm:t>
        <a:bodyPr/>
        <a:lstStyle/>
        <a:p>
          <a:endParaRPr lang="de-DE"/>
        </a:p>
      </dgm:t>
    </dgm:pt>
    <dgm:pt modelId="{C9615E8E-90CF-4934-A79C-FE6D7A972052}" type="pres">
      <dgm:prSet presAssocID="{7A939AB3-F09D-4159-808F-A370CF315CD4}" presName="parentText" presStyleLbl="node1" presStyleIdx="4" presStyleCnt="6">
        <dgm:presLayoutVars>
          <dgm:chMax val="0"/>
          <dgm:bulletEnabled val="1"/>
        </dgm:presLayoutVars>
      </dgm:prSet>
      <dgm:spPr/>
      <dgm:t>
        <a:bodyPr/>
        <a:lstStyle/>
        <a:p>
          <a:endParaRPr lang="de-DE"/>
        </a:p>
      </dgm:t>
    </dgm:pt>
    <dgm:pt modelId="{F8E0F9D6-7DA2-4EA3-9298-8E45E5C7ED4A}" type="pres">
      <dgm:prSet presAssocID="{7A939AB3-F09D-4159-808F-A370CF315CD4}" presName="negativeSpace" presStyleCnt="0"/>
      <dgm:spPr/>
    </dgm:pt>
    <dgm:pt modelId="{1BCC0098-0D25-4131-A9DA-DEC5413AE1EF}" type="pres">
      <dgm:prSet presAssocID="{7A939AB3-F09D-4159-808F-A370CF315CD4}" presName="childText" presStyleLbl="conFgAcc1" presStyleIdx="4" presStyleCnt="6">
        <dgm:presLayoutVars>
          <dgm:bulletEnabled val="1"/>
        </dgm:presLayoutVars>
      </dgm:prSet>
      <dgm:spPr/>
    </dgm:pt>
    <dgm:pt modelId="{F3E25E87-77E8-42C7-87AF-9DD8A994F68E}" type="pres">
      <dgm:prSet presAssocID="{1217D697-F011-49F0-9672-42489CD6FE9B}" presName="spaceBetweenRectangles" presStyleCnt="0"/>
      <dgm:spPr/>
    </dgm:pt>
    <dgm:pt modelId="{C887B179-165A-4855-A303-A9D316EEDAF8}" type="pres">
      <dgm:prSet presAssocID="{31C6F14A-52E3-43B5-AFF5-35C4A925E16F}" presName="parentLin" presStyleCnt="0"/>
      <dgm:spPr/>
    </dgm:pt>
    <dgm:pt modelId="{E84C37C6-D0B9-4ACE-8E9A-3EB85BBED718}" type="pres">
      <dgm:prSet presAssocID="{31C6F14A-52E3-43B5-AFF5-35C4A925E16F}" presName="parentLeftMargin" presStyleLbl="node1" presStyleIdx="4" presStyleCnt="6"/>
      <dgm:spPr/>
      <dgm:t>
        <a:bodyPr/>
        <a:lstStyle/>
        <a:p>
          <a:endParaRPr lang="de-DE"/>
        </a:p>
      </dgm:t>
    </dgm:pt>
    <dgm:pt modelId="{3608E4A9-2B52-42A8-920A-D6F899B6F1B6}" type="pres">
      <dgm:prSet presAssocID="{31C6F14A-52E3-43B5-AFF5-35C4A925E16F}" presName="parentText" presStyleLbl="node1" presStyleIdx="5" presStyleCnt="6">
        <dgm:presLayoutVars>
          <dgm:chMax val="0"/>
          <dgm:bulletEnabled val="1"/>
        </dgm:presLayoutVars>
      </dgm:prSet>
      <dgm:spPr/>
      <dgm:t>
        <a:bodyPr/>
        <a:lstStyle/>
        <a:p>
          <a:endParaRPr lang="de-DE"/>
        </a:p>
      </dgm:t>
    </dgm:pt>
    <dgm:pt modelId="{CF090395-2D7E-4D09-80BD-EBADFA58D574}" type="pres">
      <dgm:prSet presAssocID="{31C6F14A-52E3-43B5-AFF5-35C4A925E16F}" presName="negativeSpace" presStyleCnt="0"/>
      <dgm:spPr/>
    </dgm:pt>
    <dgm:pt modelId="{ABDB4A5E-D952-4FAB-9822-5772753D4AA1}" type="pres">
      <dgm:prSet presAssocID="{31C6F14A-52E3-43B5-AFF5-35C4A925E16F}" presName="childText" presStyleLbl="conFgAcc1" presStyleIdx="5" presStyleCnt="6">
        <dgm:presLayoutVars>
          <dgm:bulletEnabled val="1"/>
        </dgm:presLayoutVars>
      </dgm:prSet>
      <dgm:spPr/>
    </dgm:pt>
  </dgm:ptLst>
  <dgm:cxnLst>
    <dgm:cxn modelId="{C867F802-4C7A-40C8-B133-93701C1CC2EB}" type="presOf" srcId="{B298933B-0CBD-44FC-AB45-B567774299E3}" destId="{4A73C15C-D7F8-4A69-850C-706D276AFB0D}" srcOrd="0" destOrd="0" presId="urn:microsoft.com/office/officeart/2005/8/layout/list1"/>
    <dgm:cxn modelId="{F04BB6D1-CE42-4684-BA7A-13B281B057D2}" srcId="{2020E753-6FD2-43A5-A018-BAF24AE0910F}" destId="{B298933B-0CBD-44FC-AB45-B567774299E3}" srcOrd="3" destOrd="0" parTransId="{786D3127-3034-438A-8065-99B5D96EF624}" sibTransId="{F328BC7C-DAB7-4361-84B7-FCD07DD96982}"/>
    <dgm:cxn modelId="{8D6EB3B4-093B-4668-8D24-794B3E0F4604}" type="presOf" srcId="{B298933B-0CBD-44FC-AB45-B567774299E3}" destId="{2BA0BD4E-EE0C-49B1-B640-4B15D6468597}" srcOrd="1" destOrd="0" presId="urn:microsoft.com/office/officeart/2005/8/layout/list1"/>
    <dgm:cxn modelId="{A3E8552D-FA56-4FC0-9853-D45AA565CBF6}" type="presOf" srcId="{E378082F-3B76-42B6-9F98-7D5B101A1CD1}" destId="{D3842DC2-DEB4-49CC-A6A1-0F472ACCA8A2}" srcOrd="1" destOrd="0" presId="urn:microsoft.com/office/officeart/2005/8/layout/list1"/>
    <dgm:cxn modelId="{11A95B1B-ABD0-4753-B428-16CD8E528CE3}" type="presOf" srcId="{7A939AB3-F09D-4159-808F-A370CF315CD4}" destId="{88A4AE88-2F01-4434-BFF0-67970E32361A}" srcOrd="0" destOrd="0" presId="urn:microsoft.com/office/officeart/2005/8/layout/list1"/>
    <dgm:cxn modelId="{EC88B53A-4519-49D3-9876-983DB0696CD8}" srcId="{2020E753-6FD2-43A5-A018-BAF24AE0910F}" destId="{E378082F-3B76-42B6-9F98-7D5B101A1CD1}" srcOrd="2" destOrd="0" parTransId="{3EF545FA-5C75-43E6-BB2D-0837812F894E}" sibTransId="{1CA983B9-E940-472B-AACA-A43C64ED1749}"/>
    <dgm:cxn modelId="{83489503-787E-41B4-9637-2ADF637CC5A2}" type="presOf" srcId="{31C6F14A-52E3-43B5-AFF5-35C4A925E16F}" destId="{E84C37C6-D0B9-4ACE-8E9A-3EB85BBED718}" srcOrd="0" destOrd="0" presId="urn:microsoft.com/office/officeart/2005/8/layout/list1"/>
    <dgm:cxn modelId="{E5232EDA-DD98-4D39-A510-79EA2488AD09}" type="presOf" srcId="{AB49A13A-DDDA-4701-932F-CC03DD5FF3D0}" destId="{7EB0CEAC-7635-4D75-B3AC-83B572E88098}" srcOrd="0" destOrd="0" presId="urn:microsoft.com/office/officeart/2005/8/layout/list1"/>
    <dgm:cxn modelId="{0DF267BC-D7FF-4968-9F97-357B1002F5C8}" type="presOf" srcId="{F668DDDA-5AA7-4233-90D9-0AB16639553A}" destId="{8D63A2AF-4B14-4961-9A00-73883A18362C}" srcOrd="1" destOrd="0" presId="urn:microsoft.com/office/officeart/2005/8/layout/list1"/>
    <dgm:cxn modelId="{29772C22-E8E5-4747-8AE3-0CFFEE9D05A4}" type="presOf" srcId="{2020E753-6FD2-43A5-A018-BAF24AE0910F}" destId="{B506F653-F27E-4525-A3F7-6F5BD03AB1DD}" srcOrd="0" destOrd="0" presId="urn:microsoft.com/office/officeart/2005/8/layout/list1"/>
    <dgm:cxn modelId="{9BADB5C9-FBAC-42C2-BAD6-B1AC148B0F6E}" type="presOf" srcId="{E378082F-3B76-42B6-9F98-7D5B101A1CD1}" destId="{5EA115A4-7C0E-4EB1-B54F-9B591CD3FA1E}" srcOrd="0" destOrd="0" presId="urn:microsoft.com/office/officeart/2005/8/layout/list1"/>
    <dgm:cxn modelId="{568900E5-DB7E-4563-BC5E-1C6F41F55950}" type="presOf" srcId="{F668DDDA-5AA7-4233-90D9-0AB16639553A}" destId="{8113899A-19B3-48E7-B7E7-173E9FD7403C}" srcOrd="0" destOrd="0" presId="urn:microsoft.com/office/officeart/2005/8/layout/list1"/>
    <dgm:cxn modelId="{87BA6851-4AB4-4543-BD76-B6827B2FB249}" type="presOf" srcId="{7A939AB3-F09D-4159-808F-A370CF315CD4}" destId="{C9615E8E-90CF-4934-A79C-FE6D7A972052}" srcOrd="1" destOrd="0" presId="urn:microsoft.com/office/officeart/2005/8/layout/list1"/>
    <dgm:cxn modelId="{1DAAC720-36CE-454A-98B5-291676E9187A}" srcId="{2020E753-6FD2-43A5-A018-BAF24AE0910F}" destId="{AB49A13A-DDDA-4701-932F-CC03DD5FF3D0}" srcOrd="0" destOrd="0" parTransId="{80DFD245-A03A-4B50-9B9D-4982F44D91BA}" sibTransId="{A15EF559-3069-425F-9CE0-9E750CDA1490}"/>
    <dgm:cxn modelId="{6D4080E3-9B0D-4589-8597-8E417F765C74}" type="presOf" srcId="{AB49A13A-DDDA-4701-932F-CC03DD5FF3D0}" destId="{808B2763-3FB3-4619-AA00-BB12BB2C0ECA}" srcOrd="1" destOrd="0" presId="urn:microsoft.com/office/officeart/2005/8/layout/list1"/>
    <dgm:cxn modelId="{FBC9DE39-BD1E-4172-A719-EC428D0D2409}" srcId="{2020E753-6FD2-43A5-A018-BAF24AE0910F}" destId="{7A939AB3-F09D-4159-808F-A370CF315CD4}" srcOrd="4" destOrd="0" parTransId="{3B4A9E04-55E1-49B4-ABB6-495C822599C5}" sibTransId="{1217D697-F011-49F0-9672-42489CD6FE9B}"/>
    <dgm:cxn modelId="{38F5B001-9201-4D45-9001-28AF2C317B4B}" srcId="{2020E753-6FD2-43A5-A018-BAF24AE0910F}" destId="{31C6F14A-52E3-43B5-AFF5-35C4A925E16F}" srcOrd="5" destOrd="0" parTransId="{DAD0B1EF-395E-454D-BDF7-BE44F40E2076}" sibTransId="{65F4952A-04A1-4521-9FFD-FA1582BECC8F}"/>
    <dgm:cxn modelId="{6B3BCDEA-CBDF-4295-BA07-63AB248A9D02}" srcId="{2020E753-6FD2-43A5-A018-BAF24AE0910F}" destId="{F668DDDA-5AA7-4233-90D9-0AB16639553A}" srcOrd="1" destOrd="0" parTransId="{2E834FD6-C64A-4892-A3D4-C5BECFCDD4F9}" sibTransId="{7366132C-919C-4E59-9A74-9CF27AA7CA6A}"/>
    <dgm:cxn modelId="{FAD39CC0-95C0-434E-B915-9F64B0AFA542}" type="presOf" srcId="{31C6F14A-52E3-43B5-AFF5-35C4A925E16F}" destId="{3608E4A9-2B52-42A8-920A-D6F899B6F1B6}" srcOrd="1" destOrd="0" presId="urn:microsoft.com/office/officeart/2005/8/layout/list1"/>
    <dgm:cxn modelId="{A6CD2D4F-5C62-4B2D-84C1-C8C662DA67D1}" type="presParOf" srcId="{B506F653-F27E-4525-A3F7-6F5BD03AB1DD}" destId="{CAB5ADF4-9F24-4AFB-9082-AAF9DCF640A3}" srcOrd="0" destOrd="0" presId="urn:microsoft.com/office/officeart/2005/8/layout/list1"/>
    <dgm:cxn modelId="{F3F9DDDC-AE7B-4705-9F15-9BBAD24574FF}" type="presParOf" srcId="{CAB5ADF4-9F24-4AFB-9082-AAF9DCF640A3}" destId="{7EB0CEAC-7635-4D75-B3AC-83B572E88098}" srcOrd="0" destOrd="0" presId="urn:microsoft.com/office/officeart/2005/8/layout/list1"/>
    <dgm:cxn modelId="{726F5DF3-781F-4699-96AC-5FD96756507C}" type="presParOf" srcId="{CAB5ADF4-9F24-4AFB-9082-AAF9DCF640A3}" destId="{808B2763-3FB3-4619-AA00-BB12BB2C0ECA}" srcOrd="1" destOrd="0" presId="urn:microsoft.com/office/officeart/2005/8/layout/list1"/>
    <dgm:cxn modelId="{A6093406-BD2F-46C5-89C3-4A8AC88191AE}" type="presParOf" srcId="{B506F653-F27E-4525-A3F7-6F5BD03AB1DD}" destId="{C4911F94-CCD4-46D3-8F54-10721670E457}" srcOrd="1" destOrd="0" presId="urn:microsoft.com/office/officeart/2005/8/layout/list1"/>
    <dgm:cxn modelId="{332152C4-DA7B-4D33-9EE4-97129ED7BFB1}" type="presParOf" srcId="{B506F653-F27E-4525-A3F7-6F5BD03AB1DD}" destId="{BA953E54-E7D9-4D5C-9240-D541E211415B}" srcOrd="2" destOrd="0" presId="urn:microsoft.com/office/officeart/2005/8/layout/list1"/>
    <dgm:cxn modelId="{05F5ECF0-C169-4FCE-B4F7-DF3FEB194CF7}" type="presParOf" srcId="{B506F653-F27E-4525-A3F7-6F5BD03AB1DD}" destId="{A81F384D-061C-4A7D-B2D2-D0BA900F56D7}" srcOrd="3" destOrd="0" presId="urn:microsoft.com/office/officeart/2005/8/layout/list1"/>
    <dgm:cxn modelId="{42C2EBFA-D28C-4DBA-816A-1A35A21A9896}" type="presParOf" srcId="{B506F653-F27E-4525-A3F7-6F5BD03AB1DD}" destId="{B85D951B-11F0-4F62-A01B-0BFF6D843F68}" srcOrd="4" destOrd="0" presId="urn:microsoft.com/office/officeart/2005/8/layout/list1"/>
    <dgm:cxn modelId="{59D89022-F8CE-4497-89D5-7AA07007FF27}" type="presParOf" srcId="{B85D951B-11F0-4F62-A01B-0BFF6D843F68}" destId="{8113899A-19B3-48E7-B7E7-173E9FD7403C}" srcOrd="0" destOrd="0" presId="urn:microsoft.com/office/officeart/2005/8/layout/list1"/>
    <dgm:cxn modelId="{FB0E9D7C-BDBE-45C1-AE3F-27BB63B38198}" type="presParOf" srcId="{B85D951B-11F0-4F62-A01B-0BFF6D843F68}" destId="{8D63A2AF-4B14-4961-9A00-73883A18362C}" srcOrd="1" destOrd="0" presId="urn:microsoft.com/office/officeart/2005/8/layout/list1"/>
    <dgm:cxn modelId="{2883301F-BAF9-439E-AC34-3F768992C288}" type="presParOf" srcId="{B506F653-F27E-4525-A3F7-6F5BD03AB1DD}" destId="{D21BA04A-5215-48F1-9644-083703662A8B}" srcOrd="5" destOrd="0" presId="urn:microsoft.com/office/officeart/2005/8/layout/list1"/>
    <dgm:cxn modelId="{107B0155-A2A7-4E6C-A6CC-EB5FFC893F3F}" type="presParOf" srcId="{B506F653-F27E-4525-A3F7-6F5BD03AB1DD}" destId="{5856AD6A-B16D-4440-922A-E1664830811D}" srcOrd="6" destOrd="0" presId="urn:microsoft.com/office/officeart/2005/8/layout/list1"/>
    <dgm:cxn modelId="{E2685FFA-9542-4162-BDC6-BC4E20A49F68}" type="presParOf" srcId="{B506F653-F27E-4525-A3F7-6F5BD03AB1DD}" destId="{D6F2E037-A034-4D13-BD43-5DF460A88D11}" srcOrd="7" destOrd="0" presId="urn:microsoft.com/office/officeart/2005/8/layout/list1"/>
    <dgm:cxn modelId="{F56FED29-A441-45E3-B573-8169B7B44106}" type="presParOf" srcId="{B506F653-F27E-4525-A3F7-6F5BD03AB1DD}" destId="{B6EB735A-556E-4363-ACF4-697A3D54CDC0}" srcOrd="8" destOrd="0" presId="urn:microsoft.com/office/officeart/2005/8/layout/list1"/>
    <dgm:cxn modelId="{A24C51B4-07D7-407D-B8AB-B5072DD7E17B}" type="presParOf" srcId="{B6EB735A-556E-4363-ACF4-697A3D54CDC0}" destId="{5EA115A4-7C0E-4EB1-B54F-9B591CD3FA1E}" srcOrd="0" destOrd="0" presId="urn:microsoft.com/office/officeart/2005/8/layout/list1"/>
    <dgm:cxn modelId="{89A2CA8E-93E9-45CF-A1CE-CF2CF77B86BE}" type="presParOf" srcId="{B6EB735A-556E-4363-ACF4-697A3D54CDC0}" destId="{D3842DC2-DEB4-49CC-A6A1-0F472ACCA8A2}" srcOrd="1" destOrd="0" presId="urn:microsoft.com/office/officeart/2005/8/layout/list1"/>
    <dgm:cxn modelId="{37CD7E76-89BA-43AD-BC5D-9CA16CB3F7B6}" type="presParOf" srcId="{B506F653-F27E-4525-A3F7-6F5BD03AB1DD}" destId="{F88C4F84-8C27-44EA-A9C6-79D318B1DF6A}" srcOrd="9" destOrd="0" presId="urn:microsoft.com/office/officeart/2005/8/layout/list1"/>
    <dgm:cxn modelId="{8856B72B-E587-4817-84CA-20072F3B2817}" type="presParOf" srcId="{B506F653-F27E-4525-A3F7-6F5BD03AB1DD}" destId="{8A2D0CDD-BAB5-4C60-8EF2-5713E87EA4AD}" srcOrd="10" destOrd="0" presId="urn:microsoft.com/office/officeart/2005/8/layout/list1"/>
    <dgm:cxn modelId="{DC37A17F-4BDD-4BAC-A2CF-B577B9BDF10D}" type="presParOf" srcId="{B506F653-F27E-4525-A3F7-6F5BD03AB1DD}" destId="{F0789CD7-AE80-46E1-A5C1-34BB3A87A188}" srcOrd="11" destOrd="0" presId="urn:microsoft.com/office/officeart/2005/8/layout/list1"/>
    <dgm:cxn modelId="{43CA1ACA-7640-41C8-8068-F8DF7E7900B5}" type="presParOf" srcId="{B506F653-F27E-4525-A3F7-6F5BD03AB1DD}" destId="{FEEEC252-5CB3-4893-A7D5-199CFA175FBC}" srcOrd="12" destOrd="0" presId="urn:microsoft.com/office/officeart/2005/8/layout/list1"/>
    <dgm:cxn modelId="{E5610500-6359-4E61-93BE-844F16CF09F6}" type="presParOf" srcId="{FEEEC252-5CB3-4893-A7D5-199CFA175FBC}" destId="{4A73C15C-D7F8-4A69-850C-706D276AFB0D}" srcOrd="0" destOrd="0" presId="urn:microsoft.com/office/officeart/2005/8/layout/list1"/>
    <dgm:cxn modelId="{55BC4E9A-1683-419F-A0FD-920D9AE17D1A}" type="presParOf" srcId="{FEEEC252-5CB3-4893-A7D5-199CFA175FBC}" destId="{2BA0BD4E-EE0C-49B1-B640-4B15D6468597}" srcOrd="1" destOrd="0" presId="urn:microsoft.com/office/officeart/2005/8/layout/list1"/>
    <dgm:cxn modelId="{E7B97F2D-4A45-4B37-B53C-8B17DE9FDEC9}" type="presParOf" srcId="{B506F653-F27E-4525-A3F7-6F5BD03AB1DD}" destId="{DC379E85-FDAC-4B37-B979-C5B0AFAF5042}" srcOrd="13" destOrd="0" presId="urn:microsoft.com/office/officeart/2005/8/layout/list1"/>
    <dgm:cxn modelId="{DEDD114B-9A88-4646-988A-70E486D6A247}" type="presParOf" srcId="{B506F653-F27E-4525-A3F7-6F5BD03AB1DD}" destId="{17678AE0-DD9B-487E-829B-F4FA46AC0CFE}" srcOrd="14" destOrd="0" presId="urn:microsoft.com/office/officeart/2005/8/layout/list1"/>
    <dgm:cxn modelId="{5FA5E639-8823-42DB-BFEE-492B07EFA6A5}" type="presParOf" srcId="{B506F653-F27E-4525-A3F7-6F5BD03AB1DD}" destId="{4AF55B32-194B-4B8D-84A6-FF4EED7D3AD5}" srcOrd="15" destOrd="0" presId="urn:microsoft.com/office/officeart/2005/8/layout/list1"/>
    <dgm:cxn modelId="{CCCAEFC7-02DD-40ED-A0FA-5F1F64732537}" type="presParOf" srcId="{B506F653-F27E-4525-A3F7-6F5BD03AB1DD}" destId="{80EA3E1B-3DBC-41B1-ADD7-FA5F81EB5295}" srcOrd="16" destOrd="0" presId="urn:microsoft.com/office/officeart/2005/8/layout/list1"/>
    <dgm:cxn modelId="{EAF2DEE7-AD46-4115-9B99-970275126599}" type="presParOf" srcId="{80EA3E1B-3DBC-41B1-ADD7-FA5F81EB5295}" destId="{88A4AE88-2F01-4434-BFF0-67970E32361A}" srcOrd="0" destOrd="0" presId="urn:microsoft.com/office/officeart/2005/8/layout/list1"/>
    <dgm:cxn modelId="{69830AB8-5246-4C6F-8113-442D46A464D0}" type="presParOf" srcId="{80EA3E1B-3DBC-41B1-ADD7-FA5F81EB5295}" destId="{C9615E8E-90CF-4934-A79C-FE6D7A972052}" srcOrd="1" destOrd="0" presId="urn:microsoft.com/office/officeart/2005/8/layout/list1"/>
    <dgm:cxn modelId="{EAA79622-01EE-419E-91CC-32C339AD84F9}" type="presParOf" srcId="{B506F653-F27E-4525-A3F7-6F5BD03AB1DD}" destId="{F8E0F9D6-7DA2-4EA3-9298-8E45E5C7ED4A}" srcOrd="17" destOrd="0" presId="urn:microsoft.com/office/officeart/2005/8/layout/list1"/>
    <dgm:cxn modelId="{12166734-8515-4766-B286-AA547FC231A1}" type="presParOf" srcId="{B506F653-F27E-4525-A3F7-6F5BD03AB1DD}" destId="{1BCC0098-0D25-4131-A9DA-DEC5413AE1EF}" srcOrd="18" destOrd="0" presId="urn:microsoft.com/office/officeart/2005/8/layout/list1"/>
    <dgm:cxn modelId="{07BD2FBD-267D-48D1-A7CF-0231403EBDCD}" type="presParOf" srcId="{B506F653-F27E-4525-A3F7-6F5BD03AB1DD}" destId="{F3E25E87-77E8-42C7-87AF-9DD8A994F68E}" srcOrd="19" destOrd="0" presId="urn:microsoft.com/office/officeart/2005/8/layout/list1"/>
    <dgm:cxn modelId="{9C4FCDBB-5CB2-4DBE-8BBE-0A359CD8B9C5}" type="presParOf" srcId="{B506F653-F27E-4525-A3F7-6F5BD03AB1DD}" destId="{C887B179-165A-4855-A303-A9D316EEDAF8}" srcOrd="20" destOrd="0" presId="urn:microsoft.com/office/officeart/2005/8/layout/list1"/>
    <dgm:cxn modelId="{D3D2F02D-EAC9-485F-A78C-68586732E5A5}" type="presParOf" srcId="{C887B179-165A-4855-A303-A9D316EEDAF8}" destId="{E84C37C6-D0B9-4ACE-8E9A-3EB85BBED718}" srcOrd="0" destOrd="0" presId="urn:microsoft.com/office/officeart/2005/8/layout/list1"/>
    <dgm:cxn modelId="{8F35CEF7-9A0A-4CFB-B829-1E39149618D5}" type="presParOf" srcId="{C887B179-165A-4855-A303-A9D316EEDAF8}" destId="{3608E4A9-2B52-42A8-920A-D6F899B6F1B6}" srcOrd="1" destOrd="0" presId="urn:microsoft.com/office/officeart/2005/8/layout/list1"/>
    <dgm:cxn modelId="{1252CD95-89D3-4280-A1FA-4D7BF297EA74}" type="presParOf" srcId="{B506F653-F27E-4525-A3F7-6F5BD03AB1DD}" destId="{CF090395-2D7E-4D09-80BD-EBADFA58D574}" srcOrd="21" destOrd="0" presId="urn:microsoft.com/office/officeart/2005/8/layout/list1"/>
    <dgm:cxn modelId="{7ADE8A3B-1AC7-4349-BEAC-055C04E0A07D}" type="presParOf" srcId="{B506F653-F27E-4525-A3F7-6F5BD03AB1DD}" destId="{ABDB4A5E-D952-4FAB-9822-5772753D4AA1}"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2A5F-5012-4A48-B294-6A03C497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3C14C45D-1292-4AD2-BFF5-D9CF8D49CE06}">
      <dgm:prSet phldrT="[Text]"/>
      <dgm:spPr/>
      <dgm:t>
        <a:bodyPr/>
        <a:lstStyle/>
        <a:p>
          <a:r>
            <a:rPr lang="de-DE" smtClean="0"/>
            <a:t>Erziehlung hervorragender Oberflächenqualität</a:t>
          </a:r>
          <a:endParaRPr lang="de-DE"/>
        </a:p>
      </dgm:t>
    </dgm:pt>
    <dgm:pt modelId="{AB00243D-C146-4418-8F05-20FD594D1A10}" type="parTrans" cxnId="{5EFC7F6F-F5B9-4C79-9C71-C25D674405F7}">
      <dgm:prSet/>
      <dgm:spPr/>
      <dgm:t>
        <a:bodyPr/>
        <a:lstStyle/>
        <a:p>
          <a:endParaRPr lang="de-DE"/>
        </a:p>
      </dgm:t>
    </dgm:pt>
    <dgm:pt modelId="{4A0D7B88-5AD5-4659-9176-F41F6AD13968}" type="sibTrans" cxnId="{5EFC7F6F-F5B9-4C79-9C71-C25D674405F7}">
      <dgm:prSet/>
      <dgm:spPr/>
      <dgm:t>
        <a:bodyPr/>
        <a:lstStyle/>
        <a:p>
          <a:endParaRPr lang="de-DE"/>
        </a:p>
      </dgm:t>
    </dgm:pt>
    <dgm:pt modelId="{FFF4ADC7-E889-46E2-AE27-502295EDF8CC}">
      <dgm:prSet phldrT="[Text]"/>
      <dgm:spPr/>
      <dgm:t>
        <a:bodyPr/>
        <a:lstStyle/>
        <a:p>
          <a:r>
            <a:rPr lang="de-DE" smtClean="0"/>
            <a:t>Minimierung der Rückfederung</a:t>
          </a:r>
          <a:endParaRPr lang="de-DE"/>
        </a:p>
      </dgm:t>
    </dgm:pt>
    <dgm:pt modelId="{74657BDA-DE7F-4D2E-A125-47AEE6E83658}" type="parTrans" cxnId="{1BFD1A8C-678C-4EDE-99E0-F92B56ECB492}">
      <dgm:prSet/>
      <dgm:spPr/>
      <dgm:t>
        <a:bodyPr/>
        <a:lstStyle/>
        <a:p>
          <a:endParaRPr lang="de-DE"/>
        </a:p>
      </dgm:t>
    </dgm:pt>
    <dgm:pt modelId="{8F43D699-2E02-4990-B4F4-6EA2DA55AE0B}" type="sibTrans" cxnId="{1BFD1A8C-678C-4EDE-99E0-F92B56ECB492}">
      <dgm:prSet/>
      <dgm:spPr/>
      <dgm:t>
        <a:bodyPr/>
        <a:lstStyle/>
        <a:p>
          <a:endParaRPr lang="de-DE"/>
        </a:p>
      </dgm:t>
    </dgm:pt>
    <dgm:pt modelId="{3AEF769E-08CB-495D-AFF1-721311AA0BF7}">
      <dgm:prSet phldrT="[Text]"/>
      <dgm:spPr/>
      <dgm:t>
        <a:bodyPr/>
        <a:lstStyle/>
        <a:p>
          <a:r>
            <a:rPr lang="de-DE" smtClean="0"/>
            <a:t>Stege werden bei Auswahl des Umformverfahrens berücksichtigt</a:t>
          </a:r>
          <a:endParaRPr lang="de-DE"/>
        </a:p>
      </dgm:t>
    </dgm:pt>
    <dgm:pt modelId="{CDC895BA-2ADD-456C-9ED1-44EF744D8995}" type="parTrans" cxnId="{BF35D7B5-2BF4-4039-87B6-5B7B151C46D5}">
      <dgm:prSet/>
      <dgm:spPr/>
      <dgm:t>
        <a:bodyPr/>
        <a:lstStyle/>
        <a:p>
          <a:endParaRPr lang="de-DE"/>
        </a:p>
      </dgm:t>
    </dgm:pt>
    <dgm:pt modelId="{7069EBF7-24EA-486B-865B-A8CD21566653}" type="sibTrans" cxnId="{BF35D7B5-2BF4-4039-87B6-5B7B151C46D5}">
      <dgm:prSet/>
      <dgm:spPr/>
      <dgm:t>
        <a:bodyPr/>
        <a:lstStyle/>
        <a:p>
          <a:endParaRPr lang="de-DE"/>
        </a:p>
      </dgm:t>
    </dgm:pt>
    <dgm:pt modelId="{6E9B55A6-4C04-4161-9E24-8F3CB73AA3E0}" type="pres">
      <dgm:prSet presAssocID="{C5102A5F-5012-4A48-B294-6A03C497E60B}" presName="linear" presStyleCnt="0">
        <dgm:presLayoutVars>
          <dgm:dir/>
          <dgm:animLvl val="lvl"/>
          <dgm:resizeHandles val="exact"/>
        </dgm:presLayoutVars>
      </dgm:prSet>
      <dgm:spPr/>
      <dgm:t>
        <a:bodyPr/>
        <a:lstStyle/>
        <a:p>
          <a:endParaRPr lang="de-DE"/>
        </a:p>
      </dgm:t>
    </dgm:pt>
    <dgm:pt modelId="{57586200-A161-44C1-A84E-2AACDF39A271}" type="pres">
      <dgm:prSet presAssocID="{3C14C45D-1292-4AD2-BFF5-D9CF8D49CE06}" presName="parentLin" presStyleCnt="0"/>
      <dgm:spPr/>
    </dgm:pt>
    <dgm:pt modelId="{67E41568-EE18-473B-86D7-F531C9CEFD69}" type="pres">
      <dgm:prSet presAssocID="{3C14C45D-1292-4AD2-BFF5-D9CF8D49CE06}" presName="parentLeftMargin" presStyleLbl="node1" presStyleIdx="0" presStyleCnt="3"/>
      <dgm:spPr/>
      <dgm:t>
        <a:bodyPr/>
        <a:lstStyle/>
        <a:p>
          <a:endParaRPr lang="de-DE"/>
        </a:p>
      </dgm:t>
    </dgm:pt>
    <dgm:pt modelId="{2CD63BBE-333E-4E3A-B223-22B87124F635}" type="pres">
      <dgm:prSet presAssocID="{3C14C45D-1292-4AD2-BFF5-D9CF8D49CE06}" presName="parentText" presStyleLbl="node1" presStyleIdx="0" presStyleCnt="3">
        <dgm:presLayoutVars>
          <dgm:chMax val="0"/>
          <dgm:bulletEnabled val="1"/>
        </dgm:presLayoutVars>
      </dgm:prSet>
      <dgm:spPr/>
      <dgm:t>
        <a:bodyPr/>
        <a:lstStyle/>
        <a:p>
          <a:endParaRPr lang="de-DE"/>
        </a:p>
      </dgm:t>
    </dgm:pt>
    <dgm:pt modelId="{050634D9-77E0-48B1-A4B6-6CC4C8D25638}" type="pres">
      <dgm:prSet presAssocID="{3C14C45D-1292-4AD2-BFF5-D9CF8D49CE06}" presName="negativeSpace" presStyleCnt="0"/>
      <dgm:spPr/>
    </dgm:pt>
    <dgm:pt modelId="{0291467D-BD9E-4189-80FC-CACC777072B0}" type="pres">
      <dgm:prSet presAssocID="{3C14C45D-1292-4AD2-BFF5-D9CF8D49CE06}" presName="childText" presStyleLbl="conFgAcc1" presStyleIdx="0" presStyleCnt="3">
        <dgm:presLayoutVars>
          <dgm:bulletEnabled val="1"/>
        </dgm:presLayoutVars>
      </dgm:prSet>
      <dgm:spPr/>
    </dgm:pt>
    <dgm:pt modelId="{77E9BD6A-6BD0-4165-89FF-83767DD7E184}" type="pres">
      <dgm:prSet presAssocID="{4A0D7B88-5AD5-4659-9176-F41F6AD13968}" presName="spaceBetweenRectangles" presStyleCnt="0"/>
      <dgm:spPr/>
    </dgm:pt>
    <dgm:pt modelId="{8640815B-1554-4927-9FF7-08FD09980868}" type="pres">
      <dgm:prSet presAssocID="{FFF4ADC7-E889-46E2-AE27-502295EDF8CC}" presName="parentLin" presStyleCnt="0"/>
      <dgm:spPr/>
    </dgm:pt>
    <dgm:pt modelId="{70B5068E-A542-4471-88F1-45ED11E4D6A9}" type="pres">
      <dgm:prSet presAssocID="{FFF4ADC7-E889-46E2-AE27-502295EDF8CC}" presName="parentLeftMargin" presStyleLbl="node1" presStyleIdx="0" presStyleCnt="3"/>
      <dgm:spPr/>
      <dgm:t>
        <a:bodyPr/>
        <a:lstStyle/>
        <a:p>
          <a:endParaRPr lang="de-DE"/>
        </a:p>
      </dgm:t>
    </dgm:pt>
    <dgm:pt modelId="{D7832246-E3A8-42D4-9440-E22F8B5BACDB}" type="pres">
      <dgm:prSet presAssocID="{FFF4ADC7-E889-46E2-AE27-502295EDF8CC}" presName="parentText" presStyleLbl="node1" presStyleIdx="1" presStyleCnt="3">
        <dgm:presLayoutVars>
          <dgm:chMax val="0"/>
          <dgm:bulletEnabled val="1"/>
        </dgm:presLayoutVars>
      </dgm:prSet>
      <dgm:spPr/>
      <dgm:t>
        <a:bodyPr/>
        <a:lstStyle/>
        <a:p>
          <a:endParaRPr lang="de-DE"/>
        </a:p>
      </dgm:t>
    </dgm:pt>
    <dgm:pt modelId="{B2D3997B-E8C1-4CDC-BCE2-88872AC3F1B7}" type="pres">
      <dgm:prSet presAssocID="{FFF4ADC7-E889-46E2-AE27-502295EDF8CC}" presName="negativeSpace" presStyleCnt="0"/>
      <dgm:spPr/>
    </dgm:pt>
    <dgm:pt modelId="{F0A35EF4-93FD-4AD6-9100-19801F014F9A}" type="pres">
      <dgm:prSet presAssocID="{FFF4ADC7-E889-46E2-AE27-502295EDF8CC}" presName="childText" presStyleLbl="conFgAcc1" presStyleIdx="1" presStyleCnt="3">
        <dgm:presLayoutVars>
          <dgm:bulletEnabled val="1"/>
        </dgm:presLayoutVars>
      </dgm:prSet>
      <dgm:spPr/>
    </dgm:pt>
    <dgm:pt modelId="{AAB12175-A786-4E5F-AAD3-11DB2268C2E8}" type="pres">
      <dgm:prSet presAssocID="{8F43D699-2E02-4990-B4F4-6EA2DA55AE0B}" presName="spaceBetweenRectangles" presStyleCnt="0"/>
      <dgm:spPr/>
    </dgm:pt>
    <dgm:pt modelId="{CF1D1E95-F6DF-4661-B679-F88203B42E38}" type="pres">
      <dgm:prSet presAssocID="{3AEF769E-08CB-495D-AFF1-721311AA0BF7}" presName="parentLin" presStyleCnt="0"/>
      <dgm:spPr/>
    </dgm:pt>
    <dgm:pt modelId="{3C53107E-A19B-4D42-8087-B916128DFC47}" type="pres">
      <dgm:prSet presAssocID="{3AEF769E-08CB-495D-AFF1-721311AA0BF7}" presName="parentLeftMargin" presStyleLbl="node1" presStyleIdx="1" presStyleCnt="3"/>
      <dgm:spPr/>
      <dgm:t>
        <a:bodyPr/>
        <a:lstStyle/>
        <a:p>
          <a:endParaRPr lang="de-DE"/>
        </a:p>
      </dgm:t>
    </dgm:pt>
    <dgm:pt modelId="{D04C9658-345E-4E4C-ABE9-337FEAC597FE}" type="pres">
      <dgm:prSet presAssocID="{3AEF769E-08CB-495D-AFF1-721311AA0BF7}" presName="parentText" presStyleLbl="node1" presStyleIdx="2" presStyleCnt="3">
        <dgm:presLayoutVars>
          <dgm:chMax val="0"/>
          <dgm:bulletEnabled val="1"/>
        </dgm:presLayoutVars>
      </dgm:prSet>
      <dgm:spPr/>
      <dgm:t>
        <a:bodyPr/>
        <a:lstStyle/>
        <a:p>
          <a:endParaRPr lang="de-DE"/>
        </a:p>
      </dgm:t>
    </dgm:pt>
    <dgm:pt modelId="{B1557ECF-2A3E-4507-A59A-2FEFE943096E}" type="pres">
      <dgm:prSet presAssocID="{3AEF769E-08CB-495D-AFF1-721311AA0BF7}" presName="negativeSpace" presStyleCnt="0"/>
      <dgm:spPr/>
    </dgm:pt>
    <dgm:pt modelId="{E646B9FF-774A-4B73-96EF-D74448F051FC}" type="pres">
      <dgm:prSet presAssocID="{3AEF769E-08CB-495D-AFF1-721311AA0BF7}" presName="childText" presStyleLbl="conFgAcc1" presStyleIdx="2" presStyleCnt="3">
        <dgm:presLayoutVars>
          <dgm:bulletEnabled val="1"/>
        </dgm:presLayoutVars>
      </dgm:prSet>
      <dgm:spPr/>
    </dgm:pt>
  </dgm:ptLst>
  <dgm:cxnLst>
    <dgm:cxn modelId="{5EFC7F6F-F5B9-4C79-9C71-C25D674405F7}" srcId="{C5102A5F-5012-4A48-B294-6A03C497E60B}" destId="{3C14C45D-1292-4AD2-BFF5-D9CF8D49CE06}" srcOrd="0" destOrd="0" parTransId="{AB00243D-C146-4418-8F05-20FD594D1A10}" sibTransId="{4A0D7B88-5AD5-4659-9176-F41F6AD13968}"/>
    <dgm:cxn modelId="{0531DD44-4F00-4256-9B95-852E426A6F1A}" type="presOf" srcId="{C5102A5F-5012-4A48-B294-6A03C497E60B}" destId="{6E9B55A6-4C04-4161-9E24-8F3CB73AA3E0}" srcOrd="0" destOrd="0" presId="urn:microsoft.com/office/officeart/2005/8/layout/list1"/>
    <dgm:cxn modelId="{C5DA5B3E-5D67-4357-B192-A85D8B241F68}" type="presOf" srcId="{FFF4ADC7-E889-46E2-AE27-502295EDF8CC}" destId="{D7832246-E3A8-42D4-9440-E22F8B5BACDB}" srcOrd="1" destOrd="0" presId="urn:microsoft.com/office/officeart/2005/8/layout/list1"/>
    <dgm:cxn modelId="{1BFD1A8C-678C-4EDE-99E0-F92B56ECB492}" srcId="{C5102A5F-5012-4A48-B294-6A03C497E60B}" destId="{FFF4ADC7-E889-46E2-AE27-502295EDF8CC}" srcOrd="1" destOrd="0" parTransId="{74657BDA-DE7F-4D2E-A125-47AEE6E83658}" sibTransId="{8F43D699-2E02-4990-B4F4-6EA2DA55AE0B}"/>
    <dgm:cxn modelId="{01046A11-6AC2-4CFA-ADE5-7815AF37FFD0}" type="presOf" srcId="{3AEF769E-08CB-495D-AFF1-721311AA0BF7}" destId="{D04C9658-345E-4E4C-ABE9-337FEAC597FE}" srcOrd="1" destOrd="0" presId="urn:microsoft.com/office/officeart/2005/8/layout/list1"/>
    <dgm:cxn modelId="{8977CEE1-14F4-48F7-83B5-6DDAB98D08F8}" type="presOf" srcId="{3C14C45D-1292-4AD2-BFF5-D9CF8D49CE06}" destId="{67E41568-EE18-473B-86D7-F531C9CEFD69}" srcOrd="0" destOrd="0" presId="urn:microsoft.com/office/officeart/2005/8/layout/list1"/>
    <dgm:cxn modelId="{EA22F445-C52E-457E-A7AC-28DA1F86AE45}" type="presOf" srcId="{3C14C45D-1292-4AD2-BFF5-D9CF8D49CE06}" destId="{2CD63BBE-333E-4E3A-B223-22B87124F635}" srcOrd="1" destOrd="0" presId="urn:microsoft.com/office/officeart/2005/8/layout/list1"/>
    <dgm:cxn modelId="{BF35D7B5-2BF4-4039-87B6-5B7B151C46D5}" srcId="{C5102A5F-5012-4A48-B294-6A03C497E60B}" destId="{3AEF769E-08CB-495D-AFF1-721311AA0BF7}" srcOrd="2" destOrd="0" parTransId="{CDC895BA-2ADD-456C-9ED1-44EF744D8995}" sibTransId="{7069EBF7-24EA-486B-865B-A8CD21566653}"/>
    <dgm:cxn modelId="{4BBF824D-ADA4-4F2A-B07A-DF22DD30F840}" type="presOf" srcId="{3AEF769E-08CB-495D-AFF1-721311AA0BF7}" destId="{3C53107E-A19B-4D42-8087-B916128DFC47}" srcOrd="0" destOrd="0" presId="urn:microsoft.com/office/officeart/2005/8/layout/list1"/>
    <dgm:cxn modelId="{BCD1CC01-0887-442D-B6DA-4FCBDD4398CB}" type="presOf" srcId="{FFF4ADC7-E889-46E2-AE27-502295EDF8CC}" destId="{70B5068E-A542-4471-88F1-45ED11E4D6A9}" srcOrd="0" destOrd="0" presId="urn:microsoft.com/office/officeart/2005/8/layout/list1"/>
    <dgm:cxn modelId="{25AD16B5-19AE-467B-A054-46908BA735A6}" type="presParOf" srcId="{6E9B55A6-4C04-4161-9E24-8F3CB73AA3E0}" destId="{57586200-A161-44C1-A84E-2AACDF39A271}" srcOrd="0" destOrd="0" presId="urn:microsoft.com/office/officeart/2005/8/layout/list1"/>
    <dgm:cxn modelId="{1E21651E-A22B-46EA-91A1-0FDBF7196F6B}" type="presParOf" srcId="{57586200-A161-44C1-A84E-2AACDF39A271}" destId="{67E41568-EE18-473B-86D7-F531C9CEFD69}" srcOrd="0" destOrd="0" presId="urn:microsoft.com/office/officeart/2005/8/layout/list1"/>
    <dgm:cxn modelId="{FC4FA3C3-F5B3-4D64-AE2A-6B19E7B702BF}" type="presParOf" srcId="{57586200-A161-44C1-A84E-2AACDF39A271}" destId="{2CD63BBE-333E-4E3A-B223-22B87124F635}" srcOrd="1" destOrd="0" presId="urn:microsoft.com/office/officeart/2005/8/layout/list1"/>
    <dgm:cxn modelId="{91E5416E-0142-4B20-A629-9990D94A593B}" type="presParOf" srcId="{6E9B55A6-4C04-4161-9E24-8F3CB73AA3E0}" destId="{050634D9-77E0-48B1-A4B6-6CC4C8D25638}" srcOrd="1" destOrd="0" presId="urn:microsoft.com/office/officeart/2005/8/layout/list1"/>
    <dgm:cxn modelId="{BA4199A6-3A47-4FAC-9F03-7816009DD6EF}" type="presParOf" srcId="{6E9B55A6-4C04-4161-9E24-8F3CB73AA3E0}" destId="{0291467D-BD9E-4189-80FC-CACC777072B0}" srcOrd="2" destOrd="0" presId="urn:microsoft.com/office/officeart/2005/8/layout/list1"/>
    <dgm:cxn modelId="{405EF586-9E90-4811-8EE9-C9A2622D2AAE}" type="presParOf" srcId="{6E9B55A6-4C04-4161-9E24-8F3CB73AA3E0}" destId="{77E9BD6A-6BD0-4165-89FF-83767DD7E184}" srcOrd="3" destOrd="0" presId="urn:microsoft.com/office/officeart/2005/8/layout/list1"/>
    <dgm:cxn modelId="{D35E1306-0ADD-4248-8C58-9988488E22BB}" type="presParOf" srcId="{6E9B55A6-4C04-4161-9E24-8F3CB73AA3E0}" destId="{8640815B-1554-4927-9FF7-08FD09980868}" srcOrd="4" destOrd="0" presId="urn:microsoft.com/office/officeart/2005/8/layout/list1"/>
    <dgm:cxn modelId="{9AA32064-F936-47FD-8654-569BD40D3D78}" type="presParOf" srcId="{8640815B-1554-4927-9FF7-08FD09980868}" destId="{70B5068E-A542-4471-88F1-45ED11E4D6A9}" srcOrd="0" destOrd="0" presId="urn:microsoft.com/office/officeart/2005/8/layout/list1"/>
    <dgm:cxn modelId="{25126F14-7790-4DDC-A689-A29D42D69FB3}" type="presParOf" srcId="{8640815B-1554-4927-9FF7-08FD09980868}" destId="{D7832246-E3A8-42D4-9440-E22F8B5BACDB}" srcOrd="1" destOrd="0" presId="urn:microsoft.com/office/officeart/2005/8/layout/list1"/>
    <dgm:cxn modelId="{AD2687A8-4569-40C5-90E1-C842783ABE71}" type="presParOf" srcId="{6E9B55A6-4C04-4161-9E24-8F3CB73AA3E0}" destId="{B2D3997B-E8C1-4CDC-BCE2-88872AC3F1B7}" srcOrd="5" destOrd="0" presId="urn:microsoft.com/office/officeart/2005/8/layout/list1"/>
    <dgm:cxn modelId="{25BB1143-79FB-4F02-A494-246EEBBD7644}" type="presParOf" srcId="{6E9B55A6-4C04-4161-9E24-8F3CB73AA3E0}" destId="{F0A35EF4-93FD-4AD6-9100-19801F014F9A}" srcOrd="6" destOrd="0" presId="urn:microsoft.com/office/officeart/2005/8/layout/list1"/>
    <dgm:cxn modelId="{51B8457D-61F0-4FC9-A65A-F9E37AC8B5AF}" type="presParOf" srcId="{6E9B55A6-4C04-4161-9E24-8F3CB73AA3E0}" destId="{AAB12175-A786-4E5F-AAD3-11DB2268C2E8}" srcOrd="7" destOrd="0" presId="urn:microsoft.com/office/officeart/2005/8/layout/list1"/>
    <dgm:cxn modelId="{91A62385-4A12-4F51-ACF0-72BD24ADC048}" type="presParOf" srcId="{6E9B55A6-4C04-4161-9E24-8F3CB73AA3E0}" destId="{CF1D1E95-F6DF-4661-B679-F88203B42E38}" srcOrd="8" destOrd="0" presId="urn:microsoft.com/office/officeart/2005/8/layout/list1"/>
    <dgm:cxn modelId="{A15FB527-C42D-4825-9C08-1AA59DB8409C}" type="presParOf" srcId="{CF1D1E95-F6DF-4661-B679-F88203B42E38}" destId="{3C53107E-A19B-4D42-8087-B916128DFC47}" srcOrd="0" destOrd="0" presId="urn:microsoft.com/office/officeart/2005/8/layout/list1"/>
    <dgm:cxn modelId="{8FF5F4DE-BAEE-4589-BE67-0158F52D7C59}" type="presParOf" srcId="{CF1D1E95-F6DF-4661-B679-F88203B42E38}" destId="{D04C9658-345E-4E4C-ABE9-337FEAC597FE}" srcOrd="1" destOrd="0" presId="urn:microsoft.com/office/officeart/2005/8/layout/list1"/>
    <dgm:cxn modelId="{AA8C46FA-A7FF-4B13-BC94-3F189DC6A312}" type="presParOf" srcId="{6E9B55A6-4C04-4161-9E24-8F3CB73AA3E0}" destId="{B1557ECF-2A3E-4507-A59A-2FEFE943096E}" srcOrd="9" destOrd="0" presId="urn:microsoft.com/office/officeart/2005/8/layout/list1"/>
    <dgm:cxn modelId="{DB7F7E8E-EC02-45DB-89C9-1BBE21C83CD4}" type="presParOf" srcId="{6E9B55A6-4C04-4161-9E24-8F3CB73AA3E0}" destId="{E646B9FF-774A-4B73-96EF-D74448F051F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9CB92-746C-4C42-96C9-EA956F9CA9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3253E6F2-15ED-4DDA-B00F-178E8DF78199}">
      <dgm:prSet phldrT="[Text]" custT="1"/>
      <dgm:spPr>
        <a:solidFill>
          <a:srgbClr val="FF0000">
            <a:alpha val="65000"/>
          </a:srgbClr>
        </a:solidFill>
      </dgm:spPr>
      <dgm:t>
        <a:bodyPr/>
        <a:lstStyle/>
        <a:p>
          <a:r>
            <a:rPr lang="de-DE" sz="2000" b="1" i="1" smtClean="0">
              <a:solidFill>
                <a:schemeClr val="tx1"/>
              </a:solidFill>
            </a:rPr>
            <a:t>Material</a:t>
          </a:r>
          <a:endParaRPr lang="de-DE" sz="2000" b="1" i="1">
            <a:solidFill>
              <a:schemeClr val="tx1"/>
            </a:solidFill>
          </a:endParaRPr>
        </a:p>
      </dgm:t>
    </dgm:pt>
    <dgm:pt modelId="{C5D8F8D0-9C6A-4ED1-A8D6-1C1DF65873C0}" type="parTrans" cxnId="{19099E4B-A261-4682-9875-B09DF5FEEDC0}">
      <dgm:prSet/>
      <dgm:spPr/>
      <dgm:t>
        <a:bodyPr/>
        <a:lstStyle/>
        <a:p>
          <a:endParaRPr lang="de-DE"/>
        </a:p>
      </dgm:t>
    </dgm:pt>
    <dgm:pt modelId="{9ADF4D9A-0EB4-4EE6-B315-DFB8ABBC249B}" type="sibTrans" cxnId="{19099E4B-A261-4682-9875-B09DF5FEEDC0}">
      <dgm:prSet/>
      <dgm:spPr/>
      <dgm:t>
        <a:bodyPr/>
        <a:lstStyle/>
        <a:p>
          <a:endParaRPr lang="de-DE"/>
        </a:p>
      </dgm:t>
    </dgm:pt>
    <dgm:pt modelId="{85D58AB1-6C8B-4A83-A865-09C883412B55}">
      <dgm:prSet phldrT="[Text]" custT="1"/>
      <dgm:spPr>
        <a:solidFill>
          <a:schemeClr val="accent6"/>
        </a:solidFill>
      </dgm:spPr>
      <dgm:t>
        <a:bodyPr/>
        <a:lstStyle/>
        <a:p>
          <a:r>
            <a:rPr lang="de-DE" sz="1400" b="1" i="1" smtClean="0">
              <a:solidFill>
                <a:schemeClr val="tx1"/>
              </a:solidFill>
            </a:rPr>
            <a:t>Bronze</a:t>
          </a:r>
          <a:endParaRPr lang="de-DE" sz="1400" b="1" i="1">
            <a:solidFill>
              <a:schemeClr val="tx1"/>
            </a:solidFill>
          </a:endParaRPr>
        </a:p>
      </dgm:t>
    </dgm:pt>
    <dgm:pt modelId="{C7A2C3B7-DBD3-402D-83DA-342244446397}" type="parTrans" cxnId="{012720B3-50F5-48D9-8CDE-DB9430C08DC7}">
      <dgm:prSet/>
      <dgm:spPr>
        <a:ln>
          <a:solidFill>
            <a:schemeClr val="tx1"/>
          </a:solidFill>
        </a:ln>
      </dgm:spPr>
      <dgm:t>
        <a:bodyPr/>
        <a:lstStyle/>
        <a:p>
          <a:endParaRPr lang="de-DE"/>
        </a:p>
      </dgm:t>
    </dgm:pt>
    <dgm:pt modelId="{295E2ABE-8374-4A10-A582-18C4D993D6EF}" type="sibTrans" cxnId="{012720B3-50F5-48D9-8CDE-DB9430C08DC7}">
      <dgm:prSet/>
      <dgm:spPr/>
      <dgm:t>
        <a:bodyPr/>
        <a:lstStyle/>
        <a:p>
          <a:endParaRPr lang="de-DE"/>
        </a:p>
      </dgm:t>
    </dgm:pt>
    <dgm:pt modelId="{1562B5FC-4BF9-41A4-8DEA-4068B02A215C}">
      <dgm:prSet phldrT="[Text]" custT="1"/>
      <dgm:spPr>
        <a:solidFill>
          <a:schemeClr val="accent6"/>
        </a:solidFill>
      </dgm:spPr>
      <dgm:t>
        <a:bodyPr/>
        <a:lstStyle/>
        <a:p>
          <a:r>
            <a:rPr lang="de-DE" sz="1400" b="1" i="1" smtClean="0">
              <a:solidFill>
                <a:schemeClr val="tx1"/>
              </a:solidFill>
            </a:rPr>
            <a:t>Kröpfstein</a:t>
          </a:r>
        </a:p>
        <a:p>
          <a:r>
            <a:rPr lang="de-DE" sz="1400" b="1" i="1" smtClean="0">
              <a:solidFill>
                <a:schemeClr val="tx1"/>
              </a:solidFill>
            </a:rPr>
            <a:t>Ziehstemel</a:t>
          </a:r>
          <a:endParaRPr lang="de-DE" sz="1400" b="1" i="1">
            <a:solidFill>
              <a:schemeClr val="tx1"/>
            </a:solidFill>
          </a:endParaRPr>
        </a:p>
      </dgm:t>
    </dgm:pt>
    <dgm:pt modelId="{84A5ACB7-0B95-4DD2-8B50-DDED68DCAC8F}" type="parTrans" cxnId="{5DFC439A-C831-430E-9D81-D605ACA4DC3D}">
      <dgm:prSet/>
      <dgm:spPr>
        <a:ln w="28575"/>
      </dgm:spPr>
      <dgm:t>
        <a:bodyPr/>
        <a:lstStyle/>
        <a:p>
          <a:endParaRPr lang="de-DE"/>
        </a:p>
      </dgm:t>
    </dgm:pt>
    <dgm:pt modelId="{B756FF8B-BE06-4223-B7E3-BAC55FEB245C}" type="sibTrans" cxnId="{5DFC439A-C831-430E-9D81-D605ACA4DC3D}">
      <dgm:prSet/>
      <dgm:spPr/>
      <dgm:t>
        <a:bodyPr/>
        <a:lstStyle/>
        <a:p>
          <a:endParaRPr lang="de-DE"/>
        </a:p>
      </dgm:t>
    </dgm:pt>
    <dgm:pt modelId="{7987EEB8-D30F-4255-AFD3-9BB04B5F33A4}">
      <dgm:prSet phldrT="[Text]" custT="1"/>
      <dgm:spPr>
        <a:solidFill>
          <a:schemeClr val="bg2">
            <a:lumMod val="50000"/>
            <a:alpha val="78000"/>
          </a:schemeClr>
        </a:solidFill>
      </dgm:spPr>
      <dgm:t>
        <a:bodyPr/>
        <a:lstStyle/>
        <a:p>
          <a:r>
            <a:rPr lang="de-DE" sz="1400" b="1" i="1" smtClean="0">
              <a:solidFill>
                <a:schemeClr val="tx1"/>
              </a:solidFill>
            </a:rPr>
            <a:t>Kunstoff</a:t>
          </a:r>
          <a:endParaRPr lang="de-DE" sz="1400" b="1" i="1">
            <a:solidFill>
              <a:schemeClr val="tx1"/>
            </a:solidFill>
          </a:endParaRPr>
        </a:p>
      </dgm:t>
    </dgm:pt>
    <dgm:pt modelId="{86C64AB0-3232-44A2-8B2D-9051F2A9A214}" type="parTrans" cxnId="{7F441E5F-A727-4772-9419-B3F94C674E13}">
      <dgm:prSet/>
      <dgm:spPr>
        <a:ln>
          <a:solidFill>
            <a:schemeClr val="tx1"/>
          </a:solidFill>
        </a:ln>
      </dgm:spPr>
      <dgm:t>
        <a:bodyPr/>
        <a:lstStyle/>
        <a:p>
          <a:endParaRPr lang="de-DE"/>
        </a:p>
      </dgm:t>
    </dgm:pt>
    <dgm:pt modelId="{F2B1948D-19B1-48EE-A3F9-72B2B35511B5}" type="sibTrans" cxnId="{7F441E5F-A727-4772-9419-B3F94C674E13}">
      <dgm:prSet/>
      <dgm:spPr/>
      <dgm:t>
        <a:bodyPr/>
        <a:lstStyle/>
        <a:p>
          <a:endParaRPr lang="de-DE"/>
        </a:p>
      </dgm:t>
    </dgm:pt>
    <dgm:pt modelId="{40C256EA-9D2A-47F0-8AED-1F26E8505C9F}">
      <dgm:prSet phldrT="[Text]" custT="1"/>
      <dgm:spPr>
        <a:solidFill>
          <a:schemeClr val="tx1">
            <a:alpha val="51000"/>
          </a:schemeClr>
        </a:solidFill>
      </dgm:spPr>
      <dgm:t>
        <a:bodyPr/>
        <a:lstStyle/>
        <a:p>
          <a:r>
            <a:rPr lang="de-DE" sz="1400" b="1" i="1" smtClean="0"/>
            <a:t>Murlubric schwarz</a:t>
          </a:r>
        </a:p>
        <a:p>
          <a:r>
            <a:rPr lang="de-DE" sz="1400" b="1" i="1" smtClean="0"/>
            <a:t>(modifiziertes Gusspolyamid)</a:t>
          </a:r>
          <a:endParaRPr lang="de-DE" sz="1400" b="1" i="1"/>
        </a:p>
      </dgm:t>
    </dgm:pt>
    <dgm:pt modelId="{FA20CE51-4187-49A6-AEBB-AE995BA5C0AB}" type="parTrans" cxnId="{2F6B0FD2-2A6E-4CF1-916F-9D1A761C989A}">
      <dgm:prSet/>
      <dgm:spPr>
        <a:ln>
          <a:solidFill>
            <a:schemeClr val="tx1"/>
          </a:solidFill>
        </a:ln>
      </dgm:spPr>
      <dgm:t>
        <a:bodyPr/>
        <a:lstStyle/>
        <a:p>
          <a:endParaRPr lang="de-DE"/>
        </a:p>
      </dgm:t>
    </dgm:pt>
    <dgm:pt modelId="{66397034-5CBE-4516-A820-C27855B61537}" type="sibTrans" cxnId="{2F6B0FD2-2A6E-4CF1-916F-9D1A761C989A}">
      <dgm:prSet/>
      <dgm:spPr/>
      <dgm:t>
        <a:bodyPr/>
        <a:lstStyle/>
        <a:p>
          <a:endParaRPr lang="de-DE"/>
        </a:p>
      </dgm:t>
    </dgm:pt>
    <dgm:pt modelId="{8353A882-562F-4B90-9E8F-6620FB03BBB1}">
      <dgm:prSet custT="1"/>
      <dgm:spPr>
        <a:solidFill>
          <a:srgbClr val="00B0F0"/>
        </a:solidFill>
      </dgm:spPr>
      <dgm:t>
        <a:bodyPr/>
        <a:lstStyle/>
        <a:p>
          <a:r>
            <a:rPr lang="de-DE" sz="1400" b="1" i="1" smtClean="0">
              <a:solidFill>
                <a:schemeClr val="tx1"/>
              </a:solidFill>
            </a:rPr>
            <a:t>Stahl</a:t>
          </a:r>
          <a:endParaRPr lang="de-DE" sz="1400" b="1" i="1">
            <a:solidFill>
              <a:schemeClr val="tx1"/>
            </a:solidFill>
          </a:endParaRPr>
        </a:p>
      </dgm:t>
    </dgm:pt>
    <dgm:pt modelId="{B13BDE29-0CE0-4942-A392-D8E98FDC82F8}" type="parTrans" cxnId="{169CFBCD-58A1-4B64-9DDD-3A5C096680C0}">
      <dgm:prSet/>
      <dgm:spPr>
        <a:ln>
          <a:solidFill>
            <a:schemeClr val="tx1"/>
          </a:solidFill>
        </a:ln>
      </dgm:spPr>
      <dgm:t>
        <a:bodyPr/>
        <a:lstStyle/>
        <a:p>
          <a:endParaRPr lang="de-DE"/>
        </a:p>
      </dgm:t>
    </dgm:pt>
    <dgm:pt modelId="{9005F0EA-5935-4EC2-88EE-98BB95BE8480}" type="sibTrans" cxnId="{169CFBCD-58A1-4B64-9DDD-3A5C096680C0}">
      <dgm:prSet/>
      <dgm:spPr/>
      <dgm:t>
        <a:bodyPr/>
        <a:lstStyle/>
        <a:p>
          <a:endParaRPr lang="de-DE"/>
        </a:p>
      </dgm:t>
    </dgm:pt>
    <dgm:pt modelId="{79D8B232-6B01-4B01-9498-AC571FB899AF}">
      <dgm:prSet custT="1"/>
      <dgm:spPr>
        <a:solidFill>
          <a:srgbClr val="00B0F0"/>
        </a:solidFill>
      </dgm:spPr>
      <dgm:t>
        <a:bodyPr/>
        <a:lstStyle/>
        <a:p>
          <a:r>
            <a:rPr lang="de-DE" sz="1400" b="1" i="1" smtClean="0">
              <a:solidFill>
                <a:schemeClr val="tx1"/>
              </a:solidFill>
            </a:rPr>
            <a:t>Kröpfstein</a:t>
          </a:r>
        </a:p>
        <a:p>
          <a:r>
            <a:rPr lang="de-DE" sz="1400" b="1" i="1" smtClean="0">
              <a:solidFill>
                <a:schemeClr val="tx1"/>
              </a:solidFill>
            </a:rPr>
            <a:t>Ziehstempel</a:t>
          </a:r>
        </a:p>
        <a:p>
          <a:r>
            <a:rPr lang="de-DE" sz="1400" b="1" i="1" smtClean="0">
              <a:solidFill>
                <a:schemeClr val="tx1"/>
              </a:solidFill>
            </a:rPr>
            <a:t>Niederhalter</a:t>
          </a:r>
          <a:endParaRPr lang="de-DE" sz="1400" b="1" i="1">
            <a:solidFill>
              <a:schemeClr val="tx1"/>
            </a:solidFill>
          </a:endParaRPr>
        </a:p>
      </dgm:t>
    </dgm:pt>
    <dgm:pt modelId="{05352020-4FCE-4C2A-91C8-8278AAF63B1E}" type="parTrans" cxnId="{8CAB8ED2-749E-4656-A66F-BBD82E89E503}">
      <dgm:prSet/>
      <dgm:spPr>
        <a:ln>
          <a:solidFill>
            <a:schemeClr val="tx1"/>
          </a:solidFill>
        </a:ln>
        <a:scene3d>
          <a:camera prst="orthographicFront">
            <a:rot lat="0" lon="0" rev="120000"/>
          </a:camera>
          <a:lightRig rig="threePt" dir="t"/>
        </a:scene3d>
      </dgm:spPr>
      <dgm:t>
        <a:bodyPr/>
        <a:lstStyle/>
        <a:p>
          <a:endParaRPr lang="de-DE"/>
        </a:p>
      </dgm:t>
    </dgm:pt>
    <dgm:pt modelId="{D4881180-554B-4851-9426-DDB7458019D1}" type="sibTrans" cxnId="{8CAB8ED2-749E-4656-A66F-BBD82E89E503}">
      <dgm:prSet/>
      <dgm:spPr/>
      <dgm:t>
        <a:bodyPr/>
        <a:lstStyle/>
        <a:p>
          <a:endParaRPr lang="de-DE"/>
        </a:p>
      </dgm:t>
    </dgm:pt>
    <dgm:pt modelId="{B3421A61-7831-4B90-B132-A39516C9CF9F}">
      <dgm:prSet custT="1"/>
      <dgm:spPr>
        <a:solidFill>
          <a:schemeClr val="bg1">
            <a:lumMod val="95000"/>
          </a:schemeClr>
        </a:solidFill>
      </dgm:spPr>
      <dgm:t>
        <a:bodyPr/>
        <a:lstStyle/>
        <a:p>
          <a:r>
            <a:rPr lang="de-DE" sz="1400" b="1" i="1" smtClean="0">
              <a:solidFill>
                <a:schemeClr val="tx1"/>
              </a:solidFill>
            </a:rPr>
            <a:t>POM-C</a:t>
          </a:r>
        </a:p>
        <a:p>
          <a:r>
            <a:rPr lang="de-DE" sz="1400" b="1" i="1" smtClean="0">
              <a:solidFill>
                <a:schemeClr val="tx1"/>
              </a:solidFill>
            </a:rPr>
            <a:t>(Polyoxymethylen, thermoplastischer Kunststoff)</a:t>
          </a:r>
          <a:endParaRPr lang="de-DE" sz="1400" b="1" i="1">
            <a:solidFill>
              <a:schemeClr val="tx1"/>
            </a:solidFill>
          </a:endParaRPr>
        </a:p>
      </dgm:t>
    </dgm:pt>
    <dgm:pt modelId="{1A8B7A65-D23D-462D-AFC1-7BADF9926D41}" type="parTrans" cxnId="{F6D08004-BD44-4569-833C-0BD29568079B}">
      <dgm:prSet/>
      <dgm:spPr>
        <a:ln>
          <a:solidFill>
            <a:schemeClr val="tx1"/>
          </a:solidFill>
        </a:ln>
      </dgm:spPr>
      <dgm:t>
        <a:bodyPr/>
        <a:lstStyle/>
        <a:p>
          <a:endParaRPr lang="de-DE"/>
        </a:p>
      </dgm:t>
    </dgm:pt>
    <dgm:pt modelId="{D244E96B-9BEA-44DE-88E8-06B476C9150D}" type="sibTrans" cxnId="{F6D08004-BD44-4569-833C-0BD29568079B}">
      <dgm:prSet/>
      <dgm:spPr/>
      <dgm:t>
        <a:bodyPr/>
        <a:lstStyle/>
        <a:p>
          <a:endParaRPr lang="de-DE"/>
        </a:p>
      </dgm:t>
    </dgm:pt>
    <dgm:pt modelId="{C092B0D8-E45E-44D5-91AA-A72A439E7399}">
      <dgm:prSet custT="1"/>
      <dgm:spPr>
        <a:solidFill>
          <a:schemeClr val="tx1">
            <a:lumMod val="50000"/>
            <a:lumOff val="50000"/>
          </a:schemeClr>
        </a:solidFill>
      </dgm:spPr>
      <dgm:t>
        <a:bodyPr/>
        <a:lstStyle/>
        <a:p>
          <a:r>
            <a:rPr lang="de-DE" sz="1400" b="1" i="1" smtClean="0"/>
            <a:t>Kröpfstein</a:t>
          </a:r>
        </a:p>
        <a:p>
          <a:r>
            <a:rPr lang="de-DE" sz="1400" b="1" i="1" smtClean="0"/>
            <a:t>Ziehstempe</a:t>
          </a:r>
          <a:r>
            <a:rPr lang="de-DE" sz="1400" smtClean="0"/>
            <a:t>l</a:t>
          </a:r>
          <a:endParaRPr lang="de-DE" sz="1400"/>
        </a:p>
      </dgm:t>
    </dgm:pt>
    <dgm:pt modelId="{42FD8192-A274-4C64-A501-6448DEF53B47}" type="parTrans" cxnId="{B3DEB76D-08E1-4236-92E0-BB9CCD01E0C9}">
      <dgm:prSet/>
      <dgm:spPr>
        <a:ln>
          <a:solidFill>
            <a:schemeClr val="tx1"/>
          </a:solidFill>
        </a:ln>
        <a:scene3d>
          <a:camera prst="orthographicFront">
            <a:rot lat="0" lon="0" rev="300000"/>
          </a:camera>
          <a:lightRig rig="threePt" dir="t"/>
        </a:scene3d>
      </dgm:spPr>
      <dgm:t>
        <a:bodyPr/>
        <a:lstStyle/>
        <a:p>
          <a:endParaRPr lang="de-DE"/>
        </a:p>
      </dgm:t>
    </dgm:pt>
    <dgm:pt modelId="{DCCF2E6C-228F-4761-AC36-62DCB19B1314}" type="sibTrans" cxnId="{B3DEB76D-08E1-4236-92E0-BB9CCD01E0C9}">
      <dgm:prSet/>
      <dgm:spPr/>
      <dgm:t>
        <a:bodyPr/>
        <a:lstStyle/>
        <a:p>
          <a:endParaRPr lang="de-DE"/>
        </a:p>
      </dgm:t>
    </dgm:pt>
    <dgm:pt modelId="{D3BAF598-C53E-4EEC-ACC9-653434831972}">
      <dgm:prSet custT="1"/>
      <dgm:spPr>
        <a:solidFill>
          <a:schemeClr val="bg1">
            <a:lumMod val="95000"/>
          </a:schemeClr>
        </a:solidFill>
      </dgm:spPr>
      <dgm:t>
        <a:bodyPr/>
        <a:lstStyle/>
        <a:p>
          <a:r>
            <a:rPr lang="de-DE" sz="1400" b="1" i="1" smtClean="0">
              <a:solidFill>
                <a:schemeClr val="tx1"/>
              </a:solidFill>
            </a:rPr>
            <a:t>Niederhalter</a:t>
          </a:r>
        </a:p>
        <a:p>
          <a:endParaRPr lang="de-DE" sz="900" smtClean="0"/>
        </a:p>
        <a:p>
          <a:endParaRPr lang="de-DE" sz="900"/>
        </a:p>
      </dgm:t>
    </dgm:pt>
    <dgm:pt modelId="{5EB50496-05A5-4061-A472-B3C6DB5450D4}" type="parTrans" cxnId="{85700349-7679-4BB3-BF38-1F6CD0FB1CEA}">
      <dgm:prSet/>
      <dgm:spPr>
        <a:ln>
          <a:solidFill>
            <a:schemeClr val="tx1"/>
          </a:solidFill>
        </a:ln>
        <a:scene3d>
          <a:camera prst="orthographicFront">
            <a:rot lat="0" lon="0" rev="720000"/>
          </a:camera>
          <a:lightRig rig="threePt" dir="t"/>
        </a:scene3d>
      </dgm:spPr>
      <dgm:t>
        <a:bodyPr/>
        <a:lstStyle/>
        <a:p>
          <a:endParaRPr lang="de-DE"/>
        </a:p>
      </dgm:t>
    </dgm:pt>
    <dgm:pt modelId="{252DA740-3A22-4C80-93CA-99A07F68452E}" type="sibTrans" cxnId="{85700349-7679-4BB3-BF38-1F6CD0FB1CEA}">
      <dgm:prSet/>
      <dgm:spPr/>
      <dgm:t>
        <a:bodyPr/>
        <a:lstStyle/>
        <a:p>
          <a:endParaRPr lang="de-DE"/>
        </a:p>
      </dgm:t>
    </dgm:pt>
    <dgm:pt modelId="{9010899A-79E8-4F50-94B0-E0DFC43CD7D3}" type="pres">
      <dgm:prSet presAssocID="{4979CB92-746C-4C42-96C9-EA956F9CA979}" presName="diagram" presStyleCnt="0">
        <dgm:presLayoutVars>
          <dgm:chPref val="1"/>
          <dgm:dir/>
          <dgm:animOne val="branch"/>
          <dgm:animLvl val="lvl"/>
          <dgm:resizeHandles val="exact"/>
        </dgm:presLayoutVars>
      </dgm:prSet>
      <dgm:spPr/>
      <dgm:t>
        <a:bodyPr/>
        <a:lstStyle/>
        <a:p>
          <a:endParaRPr lang="de-DE"/>
        </a:p>
      </dgm:t>
    </dgm:pt>
    <dgm:pt modelId="{73A470BB-17C6-4DDB-B8E7-F6E72A48A00C}" type="pres">
      <dgm:prSet presAssocID="{3253E6F2-15ED-4DDA-B00F-178E8DF78199}" presName="root1" presStyleCnt="0"/>
      <dgm:spPr/>
    </dgm:pt>
    <dgm:pt modelId="{1D624F07-2D65-4010-A394-7CA527AEBD00}" type="pres">
      <dgm:prSet presAssocID="{3253E6F2-15ED-4DDA-B00F-178E8DF78199}" presName="LevelOneTextNode" presStyleLbl="node0" presStyleIdx="0" presStyleCnt="1" custLinFactNeighborX="-19585" custLinFactNeighborY="31503">
        <dgm:presLayoutVars>
          <dgm:chPref val="3"/>
        </dgm:presLayoutVars>
      </dgm:prSet>
      <dgm:spPr/>
      <dgm:t>
        <a:bodyPr/>
        <a:lstStyle/>
        <a:p>
          <a:endParaRPr lang="de-DE"/>
        </a:p>
      </dgm:t>
    </dgm:pt>
    <dgm:pt modelId="{9E51EC3D-99D4-4B56-A075-03A6C807BDAD}" type="pres">
      <dgm:prSet presAssocID="{3253E6F2-15ED-4DDA-B00F-178E8DF78199}" presName="level2hierChild" presStyleCnt="0"/>
      <dgm:spPr/>
    </dgm:pt>
    <dgm:pt modelId="{E47AEBEE-0395-4514-A5F0-3C2454F322E9}" type="pres">
      <dgm:prSet presAssocID="{B13BDE29-0CE0-4942-A392-D8E98FDC82F8}" presName="conn2-1" presStyleLbl="parChTrans1D2" presStyleIdx="0" presStyleCnt="3"/>
      <dgm:spPr/>
      <dgm:t>
        <a:bodyPr/>
        <a:lstStyle/>
        <a:p>
          <a:endParaRPr lang="de-DE"/>
        </a:p>
      </dgm:t>
    </dgm:pt>
    <dgm:pt modelId="{E9CB430C-BF90-4146-830C-D24B789D62DB}" type="pres">
      <dgm:prSet presAssocID="{B13BDE29-0CE0-4942-A392-D8E98FDC82F8}" presName="connTx" presStyleLbl="parChTrans1D2" presStyleIdx="0" presStyleCnt="3"/>
      <dgm:spPr/>
      <dgm:t>
        <a:bodyPr/>
        <a:lstStyle/>
        <a:p>
          <a:endParaRPr lang="de-DE"/>
        </a:p>
      </dgm:t>
    </dgm:pt>
    <dgm:pt modelId="{7116FD2C-ECBF-4843-A445-19649180ABB5}" type="pres">
      <dgm:prSet presAssocID="{8353A882-562F-4B90-9E8F-6620FB03BBB1}" presName="root2" presStyleCnt="0"/>
      <dgm:spPr/>
    </dgm:pt>
    <dgm:pt modelId="{F0F95C9A-7D64-43AB-BF91-DABEFEF2B821}" type="pres">
      <dgm:prSet presAssocID="{8353A882-562F-4B90-9E8F-6620FB03BBB1}" presName="LevelTwoTextNode" presStyleLbl="node2" presStyleIdx="0" presStyleCnt="3" custLinFactNeighborX="3196" custLinFactNeighborY="-79915">
        <dgm:presLayoutVars>
          <dgm:chPref val="3"/>
        </dgm:presLayoutVars>
      </dgm:prSet>
      <dgm:spPr/>
      <dgm:t>
        <a:bodyPr/>
        <a:lstStyle/>
        <a:p>
          <a:endParaRPr lang="de-DE"/>
        </a:p>
      </dgm:t>
    </dgm:pt>
    <dgm:pt modelId="{0797C876-0CB1-4CAD-B8B4-EF2CC2081099}" type="pres">
      <dgm:prSet presAssocID="{8353A882-562F-4B90-9E8F-6620FB03BBB1}" presName="level3hierChild" presStyleCnt="0"/>
      <dgm:spPr/>
    </dgm:pt>
    <dgm:pt modelId="{37C0A7BC-5D6C-4F43-B920-250BC423F441}" type="pres">
      <dgm:prSet presAssocID="{05352020-4FCE-4C2A-91C8-8278AAF63B1E}" presName="conn2-1" presStyleLbl="parChTrans1D3" presStyleIdx="0" presStyleCnt="4"/>
      <dgm:spPr/>
      <dgm:t>
        <a:bodyPr/>
        <a:lstStyle/>
        <a:p>
          <a:endParaRPr lang="de-DE"/>
        </a:p>
      </dgm:t>
    </dgm:pt>
    <dgm:pt modelId="{5F2B94E4-07E8-4A5C-9829-2C8856863FFC}" type="pres">
      <dgm:prSet presAssocID="{05352020-4FCE-4C2A-91C8-8278AAF63B1E}" presName="connTx" presStyleLbl="parChTrans1D3" presStyleIdx="0" presStyleCnt="4"/>
      <dgm:spPr/>
      <dgm:t>
        <a:bodyPr/>
        <a:lstStyle/>
        <a:p>
          <a:endParaRPr lang="de-DE"/>
        </a:p>
      </dgm:t>
    </dgm:pt>
    <dgm:pt modelId="{A441BD7E-0A03-4DB8-B049-4A807698FE83}" type="pres">
      <dgm:prSet presAssocID="{79D8B232-6B01-4B01-9498-AC571FB899AF}" presName="root2" presStyleCnt="0"/>
      <dgm:spPr/>
    </dgm:pt>
    <dgm:pt modelId="{67D09532-6774-4048-AEFA-84C82B539172}" type="pres">
      <dgm:prSet presAssocID="{79D8B232-6B01-4B01-9498-AC571FB899AF}" presName="LevelTwoTextNode" presStyleLbl="node3" presStyleIdx="0" presStyleCnt="4" custScaleX="147896" custScaleY="176167" custLinFactNeighborX="51126" custLinFactNeighborY="-73153">
        <dgm:presLayoutVars>
          <dgm:chPref val="3"/>
        </dgm:presLayoutVars>
      </dgm:prSet>
      <dgm:spPr/>
      <dgm:t>
        <a:bodyPr/>
        <a:lstStyle/>
        <a:p>
          <a:endParaRPr lang="de-DE"/>
        </a:p>
      </dgm:t>
    </dgm:pt>
    <dgm:pt modelId="{DCAF2338-F320-4991-A5E4-14C6709006E4}" type="pres">
      <dgm:prSet presAssocID="{79D8B232-6B01-4B01-9498-AC571FB899AF}" presName="level3hierChild" presStyleCnt="0"/>
      <dgm:spPr/>
    </dgm:pt>
    <dgm:pt modelId="{9335EC2F-88C2-4161-8747-91CDDBBAE7AB}" type="pres">
      <dgm:prSet presAssocID="{C7A2C3B7-DBD3-402D-83DA-342244446397}" presName="conn2-1" presStyleLbl="parChTrans1D2" presStyleIdx="1" presStyleCnt="3"/>
      <dgm:spPr/>
      <dgm:t>
        <a:bodyPr/>
        <a:lstStyle/>
        <a:p>
          <a:endParaRPr lang="de-DE"/>
        </a:p>
      </dgm:t>
    </dgm:pt>
    <dgm:pt modelId="{6702C0DD-3CB4-45B1-B3C9-34E453EB8438}" type="pres">
      <dgm:prSet presAssocID="{C7A2C3B7-DBD3-402D-83DA-342244446397}" presName="connTx" presStyleLbl="parChTrans1D2" presStyleIdx="1" presStyleCnt="3"/>
      <dgm:spPr/>
      <dgm:t>
        <a:bodyPr/>
        <a:lstStyle/>
        <a:p>
          <a:endParaRPr lang="de-DE"/>
        </a:p>
      </dgm:t>
    </dgm:pt>
    <dgm:pt modelId="{B70EAC79-97F0-4223-B7B8-B007BE116D45}" type="pres">
      <dgm:prSet presAssocID="{85D58AB1-6C8B-4A83-A865-09C883412B55}" presName="root2" presStyleCnt="0"/>
      <dgm:spPr/>
    </dgm:pt>
    <dgm:pt modelId="{C1229192-7BA1-4AD2-875C-6B5E8FAB691A}" type="pres">
      <dgm:prSet presAssocID="{85D58AB1-6C8B-4A83-A865-09C883412B55}" presName="LevelTwoTextNode" presStyleLbl="node2" presStyleIdx="1" presStyleCnt="3" custLinFactNeighborX="-2024" custLinFactNeighborY="-34628">
        <dgm:presLayoutVars>
          <dgm:chPref val="3"/>
        </dgm:presLayoutVars>
      </dgm:prSet>
      <dgm:spPr/>
      <dgm:t>
        <a:bodyPr/>
        <a:lstStyle/>
        <a:p>
          <a:endParaRPr lang="de-DE"/>
        </a:p>
      </dgm:t>
    </dgm:pt>
    <dgm:pt modelId="{1FA5696B-2042-421B-B95F-AA6DFD942D69}" type="pres">
      <dgm:prSet presAssocID="{85D58AB1-6C8B-4A83-A865-09C883412B55}" presName="level3hierChild" presStyleCnt="0"/>
      <dgm:spPr/>
    </dgm:pt>
    <dgm:pt modelId="{1BA237AE-EE64-4FC4-BE35-4D40EB3A54E9}" type="pres">
      <dgm:prSet presAssocID="{84A5ACB7-0B95-4DD2-8B50-DDED68DCAC8F}" presName="conn2-1" presStyleLbl="parChTrans1D3" presStyleIdx="1" presStyleCnt="4"/>
      <dgm:spPr/>
      <dgm:t>
        <a:bodyPr/>
        <a:lstStyle/>
        <a:p>
          <a:endParaRPr lang="de-DE"/>
        </a:p>
      </dgm:t>
    </dgm:pt>
    <dgm:pt modelId="{AF0737E6-1AF5-4124-9C02-4C8B8DA5AA37}" type="pres">
      <dgm:prSet presAssocID="{84A5ACB7-0B95-4DD2-8B50-DDED68DCAC8F}" presName="connTx" presStyleLbl="parChTrans1D3" presStyleIdx="1" presStyleCnt="4"/>
      <dgm:spPr/>
      <dgm:t>
        <a:bodyPr/>
        <a:lstStyle/>
        <a:p>
          <a:endParaRPr lang="de-DE"/>
        </a:p>
      </dgm:t>
    </dgm:pt>
    <dgm:pt modelId="{A287DEC8-9199-4348-A295-E06C475CC821}" type="pres">
      <dgm:prSet presAssocID="{1562B5FC-4BF9-41A4-8DEA-4068B02A215C}" presName="root2" presStyleCnt="0"/>
      <dgm:spPr/>
    </dgm:pt>
    <dgm:pt modelId="{16A418D8-08AF-423B-A110-F93CD14383CF}" type="pres">
      <dgm:prSet presAssocID="{1562B5FC-4BF9-41A4-8DEA-4068B02A215C}" presName="LevelTwoTextNode" presStyleLbl="node3" presStyleIdx="1" presStyleCnt="4" custLinFactNeighborX="61567" custLinFactNeighborY="-34628">
        <dgm:presLayoutVars>
          <dgm:chPref val="3"/>
        </dgm:presLayoutVars>
      </dgm:prSet>
      <dgm:spPr/>
      <dgm:t>
        <a:bodyPr/>
        <a:lstStyle/>
        <a:p>
          <a:endParaRPr lang="de-DE"/>
        </a:p>
      </dgm:t>
    </dgm:pt>
    <dgm:pt modelId="{BF21290D-544E-4C53-8912-48276C4CEB48}" type="pres">
      <dgm:prSet presAssocID="{1562B5FC-4BF9-41A4-8DEA-4068B02A215C}" presName="level3hierChild" presStyleCnt="0"/>
      <dgm:spPr/>
    </dgm:pt>
    <dgm:pt modelId="{E0423D9B-8434-4632-88C6-48944407EA5E}" type="pres">
      <dgm:prSet presAssocID="{86C64AB0-3232-44A2-8B2D-9051F2A9A214}" presName="conn2-1" presStyleLbl="parChTrans1D2" presStyleIdx="2" presStyleCnt="3"/>
      <dgm:spPr/>
      <dgm:t>
        <a:bodyPr/>
        <a:lstStyle/>
        <a:p>
          <a:endParaRPr lang="de-DE"/>
        </a:p>
      </dgm:t>
    </dgm:pt>
    <dgm:pt modelId="{F4B39EC7-3808-4C70-AC68-799C12A6DDE9}" type="pres">
      <dgm:prSet presAssocID="{86C64AB0-3232-44A2-8B2D-9051F2A9A214}" presName="connTx" presStyleLbl="parChTrans1D2" presStyleIdx="2" presStyleCnt="3"/>
      <dgm:spPr/>
      <dgm:t>
        <a:bodyPr/>
        <a:lstStyle/>
        <a:p>
          <a:endParaRPr lang="de-DE"/>
        </a:p>
      </dgm:t>
    </dgm:pt>
    <dgm:pt modelId="{0DB66700-4144-4BCD-8BC8-485F480BB910}" type="pres">
      <dgm:prSet presAssocID="{7987EEB8-D30F-4255-AFD3-9BB04B5F33A4}" presName="root2" presStyleCnt="0"/>
      <dgm:spPr/>
    </dgm:pt>
    <dgm:pt modelId="{EDAAB245-5C7F-4BDC-9FAF-48337148BED7}" type="pres">
      <dgm:prSet presAssocID="{7987EEB8-D30F-4255-AFD3-9BB04B5F33A4}" presName="LevelTwoTextNode" presStyleLbl="node2" presStyleIdx="2" presStyleCnt="3" custLinFactNeighborX="-7244" custLinFactNeighborY="-24779">
        <dgm:presLayoutVars>
          <dgm:chPref val="3"/>
        </dgm:presLayoutVars>
      </dgm:prSet>
      <dgm:spPr/>
      <dgm:t>
        <a:bodyPr/>
        <a:lstStyle/>
        <a:p>
          <a:endParaRPr lang="de-DE"/>
        </a:p>
      </dgm:t>
    </dgm:pt>
    <dgm:pt modelId="{04EB5B7C-3B47-4FD3-837C-7F990B8B1403}" type="pres">
      <dgm:prSet presAssocID="{7987EEB8-D30F-4255-AFD3-9BB04B5F33A4}" presName="level3hierChild" presStyleCnt="0"/>
      <dgm:spPr/>
    </dgm:pt>
    <dgm:pt modelId="{671F48D1-4196-4AA6-B8EC-A1E807D36E0B}" type="pres">
      <dgm:prSet presAssocID="{FA20CE51-4187-49A6-AEBB-AE995BA5C0AB}" presName="conn2-1" presStyleLbl="parChTrans1D3" presStyleIdx="2" presStyleCnt="4"/>
      <dgm:spPr/>
      <dgm:t>
        <a:bodyPr/>
        <a:lstStyle/>
        <a:p>
          <a:endParaRPr lang="de-DE"/>
        </a:p>
      </dgm:t>
    </dgm:pt>
    <dgm:pt modelId="{BE78B8F1-EC46-4D93-B384-C18133AAB599}" type="pres">
      <dgm:prSet presAssocID="{FA20CE51-4187-49A6-AEBB-AE995BA5C0AB}" presName="connTx" presStyleLbl="parChTrans1D3" presStyleIdx="2" presStyleCnt="4"/>
      <dgm:spPr/>
      <dgm:t>
        <a:bodyPr/>
        <a:lstStyle/>
        <a:p>
          <a:endParaRPr lang="de-DE"/>
        </a:p>
      </dgm:t>
    </dgm:pt>
    <dgm:pt modelId="{62728327-7D18-43D9-9E74-A00A3808D317}" type="pres">
      <dgm:prSet presAssocID="{40C256EA-9D2A-47F0-8AED-1F26E8505C9F}" presName="root2" presStyleCnt="0"/>
      <dgm:spPr/>
    </dgm:pt>
    <dgm:pt modelId="{82FED577-3131-4E77-847B-7C7B87177676}" type="pres">
      <dgm:prSet presAssocID="{40C256EA-9D2A-47F0-8AED-1F26E8505C9F}" presName="LevelTwoTextNode" presStyleLbl="node3" presStyleIdx="2" presStyleCnt="4" custScaleX="189400" custScaleY="214003" custLinFactNeighborX="-6806" custLinFactNeighborY="-3387">
        <dgm:presLayoutVars>
          <dgm:chPref val="3"/>
        </dgm:presLayoutVars>
      </dgm:prSet>
      <dgm:spPr/>
      <dgm:t>
        <a:bodyPr/>
        <a:lstStyle/>
        <a:p>
          <a:endParaRPr lang="de-DE"/>
        </a:p>
      </dgm:t>
    </dgm:pt>
    <dgm:pt modelId="{30253E0C-EBCB-4BE7-84F2-BF258BD81955}" type="pres">
      <dgm:prSet presAssocID="{40C256EA-9D2A-47F0-8AED-1F26E8505C9F}" presName="level3hierChild" presStyleCnt="0"/>
      <dgm:spPr/>
    </dgm:pt>
    <dgm:pt modelId="{053C43DC-8925-4195-9A55-7D8C51A091C5}" type="pres">
      <dgm:prSet presAssocID="{42FD8192-A274-4C64-A501-6448DEF53B47}" presName="conn2-1" presStyleLbl="parChTrans1D4" presStyleIdx="0" presStyleCnt="2"/>
      <dgm:spPr/>
      <dgm:t>
        <a:bodyPr/>
        <a:lstStyle/>
        <a:p>
          <a:endParaRPr lang="de-DE"/>
        </a:p>
      </dgm:t>
    </dgm:pt>
    <dgm:pt modelId="{26915512-D31F-40DE-9DD5-9B8F5C8E3E2C}" type="pres">
      <dgm:prSet presAssocID="{42FD8192-A274-4C64-A501-6448DEF53B47}" presName="connTx" presStyleLbl="parChTrans1D4" presStyleIdx="0" presStyleCnt="2"/>
      <dgm:spPr/>
      <dgm:t>
        <a:bodyPr/>
        <a:lstStyle/>
        <a:p>
          <a:endParaRPr lang="de-DE"/>
        </a:p>
      </dgm:t>
    </dgm:pt>
    <dgm:pt modelId="{C1C09A94-8BDC-4EBB-8E07-7E1B7D91B217}" type="pres">
      <dgm:prSet presAssocID="{C092B0D8-E45E-44D5-91AA-A72A439E7399}" presName="root2" presStyleCnt="0"/>
      <dgm:spPr/>
    </dgm:pt>
    <dgm:pt modelId="{695326D1-AD85-49A5-80FE-6962F4E965F3}" type="pres">
      <dgm:prSet presAssocID="{C092B0D8-E45E-44D5-91AA-A72A439E7399}" presName="LevelTwoTextNode" presStyleLbl="node4" presStyleIdx="0" presStyleCnt="2" custScaleX="114235" custScaleY="164885" custLinFactNeighborX="-11977" custLinFactNeighborY="3342">
        <dgm:presLayoutVars>
          <dgm:chPref val="3"/>
        </dgm:presLayoutVars>
      </dgm:prSet>
      <dgm:spPr/>
      <dgm:t>
        <a:bodyPr/>
        <a:lstStyle/>
        <a:p>
          <a:endParaRPr lang="de-DE"/>
        </a:p>
      </dgm:t>
    </dgm:pt>
    <dgm:pt modelId="{F0B078C4-665E-4075-A0C0-915F0E9E3EBF}" type="pres">
      <dgm:prSet presAssocID="{C092B0D8-E45E-44D5-91AA-A72A439E7399}" presName="level3hierChild" presStyleCnt="0"/>
      <dgm:spPr/>
    </dgm:pt>
    <dgm:pt modelId="{092EC114-44B6-4273-9E88-73453422F26B}" type="pres">
      <dgm:prSet presAssocID="{1A8B7A65-D23D-462D-AFC1-7BADF9926D41}" presName="conn2-1" presStyleLbl="parChTrans1D3" presStyleIdx="3" presStyleCnt="4"/>
      <dgm:spPr/>
      <dgm:t>
        <a:bodyPr/>
        <a:lstStyle/>
        <a:p>
          <a:endParaRPr lang="de-DE"/>
        </a:p>
      </dgm:t>
    </dgm:pt>
    <dgm:pt modelId="{E3DDC4E0-0211-4C4A-B448-41EFCE4503A7}" type="pres">
      <dgm:prSet presAssocID="{1A8B7A65-D23D-462D-AFC1-7BADF9926D41}" presName="connTx" presStyleLbl="parChTrans1D3" presStyleIdx="3" presStyleCnt="4"/>
      <dgm:spPr/>
      <dgm:t>
        <a:bodyPr/>
        <a:lstStyle/>
        <a:p>
          <a:endParaRPr lang="de-DE"/>
        </a:p>
      </dgm:t>
    </dgm:pt>
    <dgm:pt modelId="{65C65641-4A52-4CB0-865B-93DF1B005A94}" type="pres">
      <dgm:prSet presAssocID="{B3421A61-7831-4B90-B132-A39516C9CF9F}" presName="root2" presStyleCnt="0"/>
      <dgm:spPr/>
    </dgm:pt>
    <dgm:pt modelId="{8F1E40FE-1A19-45BB-B46D-9D7CE53C55E8}" type="pres">
      <dgm:prSet presAssocID="{B3421A61-7831-4B90-B132-A39516C9CF9F}" presName="LevelTwoTextNode" presStyleLbl="node3" presStyleIdx="3" presStyleCnt="4" custScaleX="193616" custScaleY="205970" custLinFactNeighborX="-6297" custLinFactNeighborY="18110">
        <dgm:presLayoutVars>
          <dgm:chPref val="3"/>
        </dgm:presLayoutVars>
      </dgm:prSet>
      <dgm:spPr/>
      <dgm:t>
        <a:bodyPr/>
        <a:lstStyle/>
        <a:p>
          <a:endParaRPr lang="de-DE"/>
        </a:p>
      </dgm:t>
    </dgm:pt>
    <dgm:pt modelId="{887AD23A-7D6E-45CD-B5DE-6E241AA46D72}" type="pres">
      <dgm:prSet presAssocID="{B3421A61-7831-4B90-B132-A39516C9CF9F}" presName="level3hierChild" presStyleCnt="0"/>
      <dgm:spPr/>
    </dgm:pt>
    <dgm:pt modelId="{F24C1958-A6AD-41ED-960A-092EBC791EB6}" type="pres">
      <dgm:prSet presAssocID="{5EB50496-05A5-4061-A472-B3C6DB5450D4}" presName="conn2-1" presStyleLbl="parChTrans1D4" presStyleIdx="1" presStyleCnt="2"/>
      <dgm:spPr/>
      <dgm:t>
        <a:bodyPr/>
        <a:lstStyle/>
        <a:p>
          <a:endParaRPr lang="de-DE"/>
        </a:p>
      </dgm:t>
    </dgm:pt>
    <dgm:pt modelId="{24EFADFA-F27D-4A4F-AD53-E576F171C818}" type="pres">
      <dgm:prSet presAssocID="{5EB50496-05A5-4061-A472-B3C6DB5450D4}" presName="connTx" presStyleLbl="parChTrans1D4" presStyleIdx="1" presStyleCnt="2"/>
      <dgm:spPr/>
      <dgm:t>
        <a:bodyPr/>
        <a:lstStyle/>
        <a:p>
          <a:endParaRPr lang="de-DE"/>
        </a:p>
      </dgm:t>
    </dgm:pt>
    <dgm:pt modelId="{7E0DE033-7655-4F6C-A870-7824E26ACFF5}" type="pres">
      <dgm:prSet presAssocID="{D3BAF598-C53E-4EEC-ACC9-653434831972}" presName="root2" presStyleCnt="0"/>
      <dgm:spPr/>
    </dgm:pt>
    <dgm:pt modelId="{D31AEE1A-62DC-49A1-B0FC-AC516009E241}" type="pres">
      <dgm:prSet presAssocID="{D3BAF598-C53E-4EEC-ACC9-653434831972}" presName="LevelTwoTextNode" presStyleLbl="node4" presStyleIdx="1" presStyleCnt="2" custScaleX="147494" custScaleY="174080" custLinFactNeighborX="-10221" custLinFactNeighborY="33486">
        <dgm:presLayoutVars>
          <dgm:chPref val="3"/>
        </dgm:presLayoutVars>
      </dgm:prSet>
      <dgm:spPr/>
      <dgm:t>
        <a:bodyPr/>
        <a:lstStyle/>
        <a:p>
          <a:endParaRPr lang="de-DE"/>
        </a:p>
      </dgm:t>
    </dgm:pt>
    <dgm:pt modelId="{FA1847E7-C32C-48E9-8650-6ADFA7B189D7}" type="pres">
      <dgm:prSet presAssocID="{D3BAF598-C53E-4EEC-ACC9-653434831972}" presName="level3hierChild" presStyleCnt="0"/>
      <dgm:spPr/>
    </dgm:pt>
  </dgm:ptLst>
  <dgm:cxnLst>
    <dgm:cxn modelId="{1B9AAC31-0AEF-480D-87D4-845609559F91}" type="presOf" srcId="{05352020-4FCE-4C2A-91C8-8278AAF63B1E}" destId="{5F2B94E4-07E8-4A5C-9829-2C8856863FFC}" srcOrd="1" destOrd="0" presId="urn:microsoft.com/office/officeart/2005/8/layout/hierarchy2"/>
    <dgm:cxn modelId="{8CAB8ED2-749E-4656-A66F-BBD82E89E503}" srcId="{8353A882-562F-4B90-9E8F-6620FB03BBB1}" destId="{79D8B232-6B01-4B01-9498-AC571FB899AF}" srcOrd="0" destOrd="0" parTransId="{05352020-4FCE-4C2A-91C8-8278AAF63B1E}" sibTransId="{D4881180-554B-4851-9426-DDB7458019D1}"/>
    <dgm:cxn modelId="{CC4F0BEF-3E76-4C7E-AE3D-D9E1E502D95A}" type="presOf" srcId="{05352020-4FCE-4C2A-91C8-8278AAF63B1E}" destId="{37C0A7BC-5D6C-4F43-B920-250BC423F441}" srcOrd="0" destOrd="0" presId="urn:microsoft.com/office/officeart/2005/8/layout/hierarchy2"/>
    <dgm:cxn modelId="{25F7C576-9B62-4AD4-8EE4-A24E486C7CDD}" type="presOf" srcId="{C7A2C3B7-DBD3-402D-83DA-342244446397}" destId="{9335EC2F-88C2-4161-8747-91CDDBBAE7AB}" srcOrd="0" destOrd="0" presId="urn:microsoft.com/office/officeart/2005/8/layout/hierarchy2"/>
    <dgm:cxn modelId="{542FF186-6B69-4640-8BE7-3B347D9F10F5}" type="presOf" srcId="{40C256EA-9D2A-47F0-8AED-1F26E8505C9F}" destId="{82FED577-3131-4E77-847B-7C7B87177676}" srcOrd="0" destOrd="0" presId="urn:microsoft.com/office/officeart/2005/8/layout/hierarchy2"/>
    <dgm:cxn modelId="{1F2C7ED8-8FCE-459D-A6D5-36E01A4A30BD}" type="presOf" srcId="{42FD8192-A274-4C64-A501-6448DEF53B47}" destId="{26915512-D31F-40DE-9DD5-9B8F5C8E3E2C}" srcOrd="1" destOrd="0" presId="urn:microsoft.com/office/officeart/2005/8/layout/hierarchy2"/>
    <dgm:cxn modelId="{F6D08004-BD44-4569-833C-0BD29568079B}" srcId="{7987EEB8-D30F-4255-AFD3-9BB04B5F33A4}" destId="{B3421A61-7831-4B90-B132-A39516C9CF9F}" srcOrd="1" destOrd="0" parTransId="{1A8B7A65-D23D-462D-AFC1-7BADF9926D41}" sibTransId="{D244E96B-9BEA-44DE-88E8-06B476C9150D}"/>
    <dgm:cxn modelId="{19099E4B-A261-4682-9875-B09DF5FEEDC0}" srcId="{4979CB92-746C-4C42-96C9-EA956F9CA979}" destId="{3253E6F2-15ED-4DDA-B00F-178E8DF78199}" srcOrd="0" destOrd="0" parTransId="{C5D8F8D0-9C6A-4ED1-A8D6-1C1DF65873C0}" sibTransId="{9ADF4D9A-0EB4-4EE6-B315-DFB8ABBC249B}"/>
    <dgm:cxn modelId="{E70F838A-B231-40CE-AE19-CBE9CB8BB1CC}" type="presOf" srcId="{85D58AB1-6C8B-4A83-A865-09C883412B55}" destId="{C1229192-7BA1-4AD2-875C-6B5E8FAB691A}" srcOrd="0" destOrd="0" presId="urn:microsoft.com/office/officeart/2005/8/layout/hierarchy2"/>
    <dgm:cxn modelId="{104874C1-A338-4D53-AA5B-EAF1B60F66B6}" type="presOf" srcId="{5EB50496-05A5-4061-A472-B3C6DB5450D4}" destId="{24EFADFA-F27D-4A4F-AD53-E576F171C818}" srcOrd="1" destOrd="0" presId="urn:microsoft.com/office/officeart/2005/8/layout/hierarchy2"/>
    <dgm:cxn modelId="{3C0F131D-9867-4210-9CB0-33980E867618}" type="presOf" srcId="{86C64AB0-3232-44A2-8B2D-9051F2A9A214}" destId="{F4B39EC7-3808-4C70-AC68-799C12A6DDE9}" srcOrd="1" destOrd="0" presId="urn:microsoft.com/office/officeart/2005/8/layout/hierarchy2"/>
    <dgm:cxn modelId="{0359284A-A202-4ACB-84CF-964D08DEDCBB}" type="presOf" srcId="{FA20CE51-4187-49A6-AEBB-AE995BA5C0AB}" destId="{BE78B8F1-EC46-4D93-B384-C18133AAB599}" srcOrd="1" destOrd="0" presId="urn:microsoft.com/office/officeart/2005/8/layout/hierarchy2"/>
    <dgm:cxn modelId="{B0A44B63-FC20-439D-B016-F7C6A61ACA6F}" type="presOf" srcId="{4979CB92-746C-4C42-96C9-EA956F9CA979}" destId="{9010899A-79E8-4F50-94B0-E0DFC43CD7D3}" srcOrd="0" destOrd="0" presId="urn:microsoft.com/office/officeart/2005/8/layout/hierarchy2"/>
    <dgm:cxn modelId="{95A75EA6-4C38-4055-ACB2-362C74578970}" type="presOf" srcId="{B13BDE29-0CE0-4942-A392-D8E98FDC82F8}" destId="{E47AEBEE-0395-4514-A5F0-3C2454F322E9}" srcOrd="0" destOrd="0" presId="urn:microsoft.com/office/officeart/2005/8/layout/hierarchy2"/>
    <dgm:cxn modelId="{5D1C3F85-BE1C-4C5A-A0BE-10711D2D8F4F}" type="presOf" srcId="{D3BAF598-C53E-4EEC-ACC9-653434831972}" destId="{D31AEE1A-62DC-49A1-B0FC-AC516009E241}" srcOrd="0" destOrd="0" presId="urn:microsoft.com/office/officeart/2005/8/layout/hierarchy2"/>
    <dgm:cxn modelId="{F788F7ED-8B06-4DD6-9DD9-C32FC07994A4}" type="presOf" srcId="{C092B0D8-E45E-44D5-91AA-A72A439E7399}" destId="{695326D1-AD85-49A5-80FE-6962F4E965F3}" srcOrd="0" destOrd="0" presId="urn:microsoft.com/office/officeart/2005/8/layout/hierarchy2"/>
    <dgm:cxn modelId="{626E13C6-1233-4D3D-8E78-6C784E9D1FD2}" type="presOf" srcId="{8353A882-562F-4B90-9E8F-6620FB03BBB1}" destId="{F0F95C9A-7D64-43AB-BF91-DABEFEF2B821}" srcOrd="0" destOrd="0" presId="urn:microsoft.com/office/officeart/2005/8/layout/hierarchy2"/>
    <dgm:cxn modelId="{50BBB85F-ECF0-4E9E-BB39-F366A7DDEDEB}" type="presOf" srcId="{1A8B7A65-D23D-462D-AFC1-7BADF9926D41}" destId="{E3DDC4E0-0211-4C4A-B448-41EFCE4503A7}" srcOrd="1" destOrd="0" presId="urn:microsoft.com/office/officeart/2005/8/layout/hierarchy2"/>
    <dgm:cxn modelId="{1B2248DA-C119-467B-83FC-ACF5D8E3997F}" type="presOf" srcId="{FA20CE51-4187-49A6-AEBB-AE995BA5C0AB}" destId="{671F48D1-4196-4AA6-B8EC-A1E807D36E0B}" srcOrd="0" destOrd="0" presId="urn:microsoft.com/office/officeart/2005/8/layout/hierarchy2"/>
    <dgm:cxn modelId="{5FFED9BF-5EFD-4EF9-AF63-DD28D54F6A35}" type="presOf" srcId="{1562B5FC-4BF9-41A4-8DEA-4068B02A215C}" destId="{16A418D8-08AF-423B-A110-F93CD14383CF}" srcOrd="0" destOrd="0" presId="urn:microsoft.com/office/officeart/2005/8/layout/hierarchy2"/>
    <dgm:cxn modelId="{169CFBCD-58A1-4B64-9DDD-3A5C096680C0}" srcId="{3253E6F2-15ED-4DDA-B00F-178E8DF78199}" destId="{8353A882-562F-4B90-9E8F-6620FB03BBB1}" srcOrd="0" destOrd="0" parTransId="{B13BDE29-0CE0-4942-A392-D8E98FDC82F8}" sibTransId="{9005F0EA-5935-4EC2-88EE-98BB95BE8480}"/>
    <dgm:cxn modelId="{0A4836AB-04B5-4B1C-89C0-BF2A324F959C}" type="presOf" srcId="{84A5ACB7-0B95-4DD2-8B50-DDED68DCAC8F}" destId="{AF0737E6-1AF5-4124-9C02-4C8B8DA5AA37}" srcOrd="1" destOrd="0" presId="urn:microsoft.com/office/officeart/2005/8/layout/hierarchy2"/>
    <dgm:cxn modelId="{EC084918-4647-49D5-91D5-1BE66A1D5888}" type="presOf" srcId="{B3421A61-7831-4B90-B132-A39516C9CF9F}" destId="{8F1E40FE-1A19-45BB-B46D-9D7CE53C55E8}" srcOrd="0" destOrd="0" presId="urn:microsoft.com/office/officeart/2005/8/layout/hierarchy2"/>
    <dgm:cxn modelId="{2F6B0FD2-2A6E-4CF1-916F-9D1A761C989A}" srcId="{7987EEB8-D30F-4255-AFD3-9BB04B5F33A4}" destId="{40C256EA-9D2A-47F0-8AED-1F26E8505C9F}" srcOrd="0" destOrd="0" parTransId="{FA20CE51-4187-49A6-AEBB-AE995BA5C0AB}" sibTransId="{66397034-5CBE-4516-A820-C27855B61537}"/>
    <dgm:cxn modelId="{EE5E1E47-90E3-4411-9B6F-8A9C1F0902D9}" type="presOf" srcId="{3253E6F2-15ED-4DDA-B00F-178E8DF78199}" destId="{1D624F07-2D65-4010-A394-7CA527AEBD00}" srcOrd="0" destOrd="0" presId="urn:microsoft.com/office/officeart/2005/8/layout/hierarchy2"/>
    <dgm:cxn modelId="{7BA1FFFE-88B0-4EF8-AABE-7188607D04A0}" type="presOf" srcId="{84A5ACB7-0B95-4DD2-8B50-DDED68DCAC8F}" destId="{1BA237AE-EE64-4FC4-BE35-4D40EB3A54E9}" srcOrd="0" destOrd="0" presId="urn:microsoft.com/office/officeart/2005/8/layout/hierarchy2"/>
    <dgm:cxn modelId="{7F441E5F-A727-4772-9419-B3F94C674E13}" srcId="{3253E6F2-15ED-4DDA-B00F-178E8DF78199}" destId="{7987EEB8-D30F-4255-AFD3-9BB04B5F33A4}" srcOrd="2" destOrd="0" parTransId="{86C64AB0-3232-44A2-8B2D-9051F2A9A214}" sibTransId="{F2B1948D-19B1-48EE-A3F9-72B2B35511B5}"/>
    <dgm:cxn modelId="{41D84EFE-47B2-4A38-9AAE-5BDFE252272B}" type="presOf" srcId="{7987EEB8-D30F-4255-AFD3-9BB04B5F33A4}" destId="{EDAAB245-5C7F-4BDC-9FAF-48337148BED7}" srcOrd="0" destOrd="0" presId="urn:microsoft.com/office/officeart/2005/8/layout/hierarchy2"/>
    <dgm:cxn modelId="{EC397B41-3B3D-47E1-AE6F-C85A90CBD402}" type="presOf" srcId="{86C64AB0-3232-44A2-8B2D-9051F2A9A214}" destId="{E0423D9B-8434-4632-88C6-48944407EA5E}" srcOrd="0" destOrd="0" presId="urn:microsoft.com/office/officeart/2005/8/layout/hierarchy2"/>
    <dgm:cxn modelId="{85700349-7679-4BB3-BF38-1F6CD0FB1CEA}" srcId="{B3421A61-7831-4B90-B132-A39516C9CF9F}" destId="{D3BAF598-C53E-4EEC-ACC9-653434831972}" srcOrd="0" destOrd="0" parTransId="{5EB50496-05A5-4061-A472-B3C6DB5450D4}" sibTransId="{252DA740-3A22-4C80-93CA-99A07F68452E}"/>
    <dgm:cxn modelId="{4297B05E-DD43-4BD4-87F4-1B2F3E0C0BD2}" type="presOf" srcId="{C7A2C3B7-DBD3-402D-83DA-342244446397}" destId="{6702C0DD-3CB4-45B1-B3C9-34E453EB8438}" srcOrd="1" destOrd="0" presId="urn:microsoft.com/office/officeart/2005/8/layout/hierarchy2"/>
    <dgm:cxn modelId="{D14CFC06-BE3A-4441-99F4-DE8EDE2E2CE6}" type="presOf" srcId="{1A8B7A65-D23D-462D-AFC1-7BADF9926D41}" destId="{092EC114-44B6-4273-9E88-73453422F26B}" srcOrd="0" destOrd="0" presId="urn:microsoft.com/office/officeart/2005/8/layout/hierarchy2"/>
    <dgm:cxn modelId="{8B431C73-F3C4-42EA-985B-C8BE57EE8B83}" type="presOf" srcId="{79D8B232-6B01-4B01-9498-AC571FB899AF}" destId="{67D09532-6774-4048-AEFA-84C82B539172}" srcOrd="0" destOrd="0" presId="urn:microsoft.com/office/officeart/2005/8/layout/hierarchy2"/>
    <dgm:cxn modelId="{012720B3-50F5-48D9-8CDE-DB9430C08DC7}" srcId="{3253E6F2-15ED-4DDA-B00F-178E8DF78199}" destId="{85D58AB1-6C8B-4A83-A865-09C883412B55}" srcOrd="1" destOrd="0" parTransId="{C7A2C3B7-DBD3-402D-83DA-342244446397}" sibTransId="{295E2ABE-8374-4A10-A582-18C4D993D6EF}"/>
    <dgm:cxn modelId="{B3DEB76D-08E1-4236-92E0-BB9CCD01E0C9}" srcId="{40C256EA-9D2A-47F0-8AED-1F26E8505C9F}" destId="{C092B0D8-E45E-44D5-91AA-A72A439E7399}" srcOrd="0" destOrd="0" parTransId="{42FD8192-A274-4C64-A501-6448DEF53B47}" sibTransId="{DCCF2E6C-228F-4761-AC36-62DCB19B1314}"/>
    <dgm:cxn modelId="{8AE72E3F-D7AD-41BF-89FB-8F1DB4EDFA4D}" type="presOf" srcId="{5EB50496-05A5-4061-A472-B3C6DB5450D4}" destId="{F24C1958-A6AD-41ED-960A-092EBC791EB6}" srcOrd="0" destOrd="0" presId="urn:microsoft.com/office/officeart/2005/8/layout/hierarchy2"/>
    <dgm:cxn modelId="{8C4B1EC4-726D-4B29-A080-45E090D7032A}" type="presOf" srcId="{B13BDE29-0CE0-4942-A392-D8E98FDC82F8}" destId="{E9CB430C-BF90-4146-830C-D24B789D62DB}" srcOrd="1" destOrd="0" presId="urn:microsoft.com/office/officeart/2005/8/layout/hierarchy2"/>
    <dgm:cxn modelId="{5DFC439A-C831-430E-9D81-D605ACA4DC3D}" srcId="{85D58AB1-6C8B-4A83-A865-09C883412B55}" destId="{1562B5FC-4BF9-41A4-8DEA-4068B02A215C}" srcOrd="0" destOrd="0" parTransId="{84A5ACB7-0B95-4DD2-8B50-DDED68DCAC8F}" sibTransId="{B756FF8B-BE06-4223-B7E3-BAC55FEB245C}"/>
    <dgm:cxn modelId="{69C3BE5B-C897-4403-8EEE-82ADD1037DD7}" type="presOf" srcId="{42FD8192-A274-4C64-A501-6448DEF53B47}" destId="{053C43DC-8925-4195-9A55-7D8C51A091C5}" srcOrd="0" destOrd="0" presId="urn:microsoft.com/office/officeart/2005/8/layout/hierarchy2"/>
    <dgm:cxn modelId="{1BD7DE59-D33D-43EF-8B32-33CDA7F5A686}" type="presParOf" srcId="{9010899A-79E8-4F50-94B0-E0DFC43CD7D3}" destId="{73A470BB-17C6-4DDB-B8E7-F6E72A48A00C}" srcOrd="0" destOrd="0" presId="urn:microsoft.com/office/officeart/2005/8/layout/hierarchy2"/>
    <dgm:cxn modelId="{038C6A33-0E14-45B2-9958-0F2912410743}" type="presParOf" srcId="{73A470BB-17C6-4DDB-B8E7-F6E72A48A00C}" destId="{1D624F07-2D65-4010-A394-7CA527AEBD00}" srcOrd="0" destOrd="0" presId="urn:microsoft.com/office/officeart/2005/8/layout/hierarchy2"/>
    <dgm:cxn modelId="{D4567805-398C-4DE5-9AA1-622B280267A6}" type="presParOf" srcId="{73A470BB-17C6-4DDB-B8E7-F6E72A48A00C}" destId="{9E51EC3D-99D4-4B56-A075-03A6C807BDAD}" srcOrd="1" destOrd="0" presId="urn:microsoft.com/office/officeart/2005/8/layout/hierarchy2"/>
    <dgm:cxn modelId="{0ED82ED6-68D4-434C-8340-FC1712751742}" type="presParOf" srcId="{9E51EC3D-99D4-4B56-A075-03A6C807BDAD}" destId="{E47AEBEE-0395-4514-A5F0-3C2454F322E9}" srcOrd="0" destOrd="0" presId="urn:microsoft.com/office/officeart/2005/8/layout/hierarchy2"/>
    <dgm:cxn modelId="{D552090F-6E94-4C3C-8044-37B6526362CC}" type="presParOf" srcId="{E47AEBEE-0395-4514-A5F0-3C2454F322E9}" destId="{E9CB430C-BF90-4146-830C-D24B789D62DB}" srcOrd="0" destOrd="0" presId="urn:microsoft.com/office/officeart/2005/8/layout/hierarchy2"/>
    <dgm:cxn modelId="{3E9BA473-907B-45CD-85D9-C58B40C271F2}" type="presParOf" srcId="{9E51EC3D-99D4-4B56-A075-03A6C807BDAD}" destId="{7116FD2C-ECBF-4843-A445-19649180ABB5}" srcOrd="1" destOrd="0" presId="urn:microsoft.com/office/officeart/2005/8/layout/hierarchy2"/>
    <dgm:cxn modelId="{D632AD71-2366-4694-B0DB-D781116C4FDE}" type="presParOf" srcId="{7116FD2C-ECBF-4843-A445-19649180ABB5}" destId="{F0F95C9A-7D64-43AB-BF91-DABEFEF2B821}" srcOrd="0" destOrd="0" presId="urn:microsoft.com/office/officeart/2005/8/layout/hierarchy2"/>
    <dgm:cxn modelId="{29311333-1170-4D4B-BBAA-8EF7AAC35B1C}" type="presParOf" srcId="{7116FD2C-ECBF-4843-A445-19649180ABB5}" destId="{0797C876-0CB1-4CAD-B8B4-EF2CC2081099}" srcOrd="1" destOrd="0" presId="urn:microsoft.com/office/officeart/2005/8/layout/hierarchy2"/>
    <dgm:cxn modelId="{4AB46CBE-50E2-4329-A842-7250CABBC3CB}" type="presParOf" srcId="{0797C876-0CB1-4CAD-B8B4-EF2CC2081099}" destId="{37C0A7BC-5D6C-4F43-B920-250BC423F441}" srcOrd="0" destOrd="0" presId="urn:microsoft.com/office/officeart/2005/8/layout/hierarchy2"/>
    <dgm:cxn modelId="{8BD4A540-B03A-4013-8E15-5AA1922AB002}" type="presParOf" srcId="{37C0A7BC-5D6C-4F43-B920-250BC423F441}" destId="{5F2B94E4-07E8-4A5C-9829-2C8856863FFC}" srcOrd="0" destOrd="0" presId="urn:microsoft.com/office/officeart/2005/8/layout/hierarchy2"/>
    <dgm:cxn modelId="{C8EAEF2C-9386-4882-AEA1-339F6D45A16F}" type="presParOf" srcId="{0797C876-0CB1-4CAD-B8B4-EF2CC2081099}" destId="{A441BD7E-0A03-4DB8-B049-4A807698FE83}" srcOrd="1" destOrd="0" presId="urn:microsoft.com/office/officeart/2005/8/layout/hierarchy2"/>
    <dgm:cxn modelId="{866E4AC2-28CE-4691-BB39-F8BF0B7E1A4A}" type="presParOf" srcId="{A441BD7E-0A03-4DB8-B049-4A807698FE83}" destId="{67D09532-6774-4048-AEFA-84C82B539172}" srcOrd="0" destOrd="0" presId="urn:microsoft.com/office/officeart/2005/8/layout/hierarchy2"/>
    <dgm:cxn modelId="{4F97C08A-F26B-46A4-9AEE-453F0D889815}" type="presParOf" srcId="{A441BD7E-0A03-4DB8-B049-4A807698FE83}" destId="{DCAF2338-F320-4991-A5E4-14C6709006E4}" srcOrd="1" destOrd="0" presId="urn:microsoft.com/office/officeart/2005/8/layout/hierarchy2"/>
    <dgm:cxn modelId="{196791CD-ABD5-45EE-B848-FCECBBF406DC}" type="presParOf" srcId="{9E51EC3D-99D4-4B56-A075-03A6C807BDAD}" destId="{9335EC2F-88C2-4161-8747-91CDDBBAE7AB}" srcOrd="2" destOrd="0" presId="urn:microsoft.com/office/officeart/2005/8/layout/hierarchy2"/>
    <dgm:cxn modelId="{042B8C5E-8812-4CDA-B542-7E962D14BD50}" type="presParOf" srcId="{9335EC2F-88C2-4161-8747-91CDDBBAE7AB}" destId="{6702C0DD-3CB4-45B1-B3C9-34E453EB8438}" srcOrd="0" destOrd="0" presId="urn:microsoft.com/office/officeart/2005/8/layout/hierarchy2"/>
    <dgm:cxn modelId="{1544694B-DCD8-4D52-8E06-3263FBF20E69}" type="presParOf" srcId="{9E51EC3D-99D4-4B56-A075-03A6C807BDAD}" destId="{B70EAC79-97F0-4223-B7B8-B007BE116D45}" srcOrd="3" destOrd="0" presId="urn:microsoft.com/office/officeart/2005/8/layout/hierarchy2"/>
    <dgm:cxn modelId="{B4149798-22D5-480E-AC89-CBD180A67F8B}" type="presParOf" srcId="{B70EAC79-97F0-4223-B7B8-B007BE116D45}" destId="{C1229192-7BA1-4AD2-875C-6B5E8FAB691A}" srcOrd="0" destOrd="0" presId="urn:microsoft.com/office/officeart/2005/8/layout/hierarchy2"/>
    <dgm:cxn modelId="{F7FD3103-03E8-4413-A640-BCFA6538FB3F}" type="presParOf" srcId="{B70EAC79-97F0-4223-B7B8-B007BE116D45}" destId="{1FA5696B-2042-421B-B95F-AA6DFD942D69}" srcOrd="1" destOrd="0" presId="urn:microsoft.com/office/officeart/2005/8/layout/hierarchy2"/>
    <dgm:cxn modelId="{977F5264-2A46-4ACF-B315-265F04E85C5A}" type="presParOf" srcId="{1FA5696B-2042-421B-B95F-AA6DFD942D69}" destId="{1BA237AE-EE64-4FC4-BE35-4D40EB3A54E9}" srcOrd="0" destOrd="0" presId="urn:microsoft.com/office/officeart/2005/8/layout/hierarchy2"/>
    <dgm:cxn modelId="{6CA022D9-C1C8-4B09-87F2-DD0292AB9198}" type="presParOf" srcId="{1BA237AE-EE64-4FC4-BE35-4D40EB3A54E9}" destId="{AF0737E6-1AF5-4124-9C02-4C8B8DA5AA37}" srcOrd="0" destOrd="0" presId="urn:microsoft.com/office/officeart/2005/8/layout/hierarchy2"/>
    <dgm:cxn modelId="{5B1DF399-B898-4A66-9214-7062C839EE35}" type="presParOf" srcId="{1FA5696B-2042-421B-B95F-AA6DFD942D69}" destId="{A287DEC8-9199-4348-A295-E06C475CC821}" srcOrd="1" destOrd="0" presId="urn:microsoft.com/office/officeart/2005/8/layout/hierarchy2"/>
    <dgm:cxn modelId="{93B4987C-D128-4FC3-8737-877B0B6C014D}" type="presParOf" srcId="{A287DEC8-9199-4348-A295-E06C475CC821}" destId="{16A418D8-08AF-423B-A110-F93CD14383CF}" srcOrd="0" destOrd="0" presId="urn:microsoft.com/office/officeart/2005/8/layout/hierarchy2"/>
    <dgm:cxn modelId="{6FE6F136-F305-46B5-87CD-1FE59D92B3D7}" type="presParOf" srcId="{A287DEC8-9199-4348-A295-E06C475CC821}" destId="{BF21290D-544E-4C53-8912-48276C4CEB48}" srcOrd="1" destOrd="0" presId="urn:microsoft.com/office/officeart/2005/8/layout/hierarchy2"/>
    <dgm:cxn modelId="{E475D084-62D5-48AE-AC84-7A9EB58923D2}" type="presParOf" srcId="{9E51EC3D-99D4-4B56-A075-03A6C807BDAD}" destId="{E0423D9B-8434-4632-88C6-48944407EA5E}" srcOrd="4" destOrd="0" presId="urn:microsoft.com/office/officeart/2005/8/layout/hierarchy2"/>
    <dgm:cxn modelId="{C5BC2FAB-A46A-40F6-BC13-571F688ED260}" type="presParOf" srcId="{E0423D9B-8434-4632-88C6-48944407EA5E}" destId="{F4B39EC7-3808-4C70-AC68-799C12A6DDE9}" srcOrd="0" destOrd="0" presId="urn:microsoft.com/office/officeart/2005/8/layout/hierarchy2"/>
    <dgm:cxn modelId="{6C6ED539-5A36-46CB-B08B-DC5FDD5C87B3}" type="presParOf" srcId="{9E51EC3D-99D4-4B56-A075-03A6C807BDAD}" destId="{0DB66700-4144-4BCD-8BC8-485F480BB910}" srcOrd="5" destOrd="0" presId="urn:microsoft.com/office/officeart/2005/8/layout/hierarchy2"/>
    <dgm:cxn modelId="{7A3BBE32-EB3C-43CF-9C87-F693143E4FDB}" type="presParOf" srcId="{0DB66700-4144-4BCD-8BC8-485F480BB910}" destId="{EDAAB245-5C7F-4BDC-9FAF-48337148BED7}" srcOrd="0" destOrd="0" presId="urn:microsoft.com/office/officeart/2005/8/layout/hierarchy2"/>
    <dgm:cxn modelId="{105EF509-EDA3-422D-8D86-1489E9B65B90}" type="presParOf" srcId="{0DB66700-4144-4BCD-8BC8-485F480BB910}" destId="{04EB5B7C-3B47-4FD3-837C-7F990B8B1403}" srcOrd="1" destOrd="0" presId="urn:microsoft.com/office/officeart/2005/8/layout/hierarchy2"/>
    <dgm:cxn modelId="{2346CD66-B453-4F8E-9C47-4C5C2935888C}" type="presParOf" srcId="{04EB5B7C-3B47-4FD3-837C-7F990B8B1403}" destId="{671F48D1-4196-4AA6-B8EC-A1E807D36E0B}" srcOrd="0" destOrd="0" presId="urn:microsoft.com/office/officeart/2005/8/layout/hierarchy2"/>
    <dgm:cxn modelId="{6929EE7E-0BEC-4139-958B-9D87D5A421A6}" type="presParOf" srcId="{671F48D1-4196-4AA6-B8EC-A1E807D36E0B}" destId="{BE78B8F1-EC46-4D93-B384-C18133AAB599}" srcOrd="0" destOrd="0" presId="urn:microsoft.com/office/officeart/2005/8/layout/hierarchy2"/>
    <dgm:cxn modelId="{E18DA19B-4D49-41EA-B55B-7186617A584E}" type="presParOf" srcId="{04EB5B7C-3B47-4FD3-837C-7F990B8B1403}" destId="{62728327-7D18-43D9-9E74-A00A3808D317}" srcOrd="1" destOrd="0" presId="urn:microsoft.com/office/officeart/2005/8/layout/hierarchy2"/>
    <dgm:cxn modelId="{85AB8996-1AF2-4AE1-8499-2832882F3266}" type="presParOf" srcId="{62728327-7D18-43D9-9E74-A00A3808D317}" destId="{82FED577-3131-4E77-847B-7C7B87177676}" srcOrd="0" destOrd="0" presId="urn:microsoft.com/office/officeart/2005/8/layout/hierarchy2"/>
    <dgm:cxn modelId="{A894302A-58E5-437B-BB0B-6CC2DF39403E}" type="presParOf" srcId="{62728327-7D18-43D9-9E74-A00A3808D317}" destId="{30253E0C-EBCB-4BE7-84F2-BF258BD81955}" srcOrd="1" destOrd="0" presId="urn:microsoft.com/office/officeart/2005/8/layout/hierarchy2"/>
    <dgm:cxn modelId="{65B7BBE3-1F0A-4374-B3AA-C3BAE3553396}" type="presParOf" srcId="{30253E0C-EBCB-4BE7-84F2-BF258BD81955}" destId="{053C43DC-8925-4195-9A55-7D8C51A091C5}" srcOrd="0" destOrd="0" presId="urn:microsoft.com/office/officeart/2005/8/layout/hierarchy2"/>
    <dgm:cxn modelId="{13050F5E-5F3F-47B8-9DBB-9497A9ADE5BB}" type="presParOf" srcId="{053C43DC-8925-4195-9A55-7D8C51A091C5}" destId="{26915512-D31F-40DE-9DD5-9B8F5C8E3E2C}" srcOrd="0" destOrd="0" presId="urn:microsoft.com/office/officeart/2005/8/layout/hierarchy2"/>
    <dgm:cxn modelId="{7CBBB8BE-5F84-4969-AAE5-FE1DF6F9D43C}" type="presParOf" srcId="{30253E0C-EBCB-4BE7-84F2-BF258BD81955}" destId="{C1C09A94-8BDC-4EBB-8E07-7E1B7D91B217}" srcOrd="1" destOrd="0" presId="urn:microsoft.com/office/officeart/2005/8/layout/hierarchy2"/>
    <dgm:cxn modelId="{C629F4F5-5306-4E16-931C-F8175CCD3582}" type="presParOf" srcId="{C1C09A94-8BDC-4EBB-8E07-7E1B7D91B217}" destId="{695326D1-AD85-49A5-80FE-6962F4E965F3}" srcOrd="0" destOrd="0" presId="urn:microsoft.com/office/officeart/2005/8/layout/hierarchy2"/>
    <dgm:cxn modelId="{50871975-D2C8-4CBE-9EB7-67E3A7DA7DCC}" type="presParOf" srcId="{C1C09A94-8BDC-4EBB-8E07-7E1B7D91B217}" destId="{F0B078C4-665E-4075-A0C0-915F0E9E3EBF}" srcOrd="1" destOrd="0" presId="urn:microsoft.com/office/officeart/2005/8/layout/hierarchy2"/>
    <dgm:cxn modelId="{DEE5FF72-02DA-424F-A5E0-4B859C39051C}" type="presParOf" srcId="{04EB5B7C-3B47-4FD3-837C-7F990B8B1403}" destId="{092EC114-44B6-4273-9E88-73453422F26B}" srcOrd="2" destOrd="0" presId="urn:microsoft.com/office/officeart/2005/8/layout/hierarchy2"/>
    <dgm:cxn modelId="{6794B83A-86CC-4ACA-ABA2-CEE8FF3CBA35}" type="presParOf" srcId="{092EC114-44B6-4273-9E88-73453422F26B}" destId="{E3DDC4E0-0211-4C4A-B448-41EFCE4503A7}" srcOrd="0" destOrd="0" presId="urn:microsoft.com/office/officeart/2005/8/layout/hierarchy2"/>
    <dgm:cxn modelId="{5AFE3BF3-D1A6-4E4B-8C2D-61C070BCD445}" type="presParOf" srcId="{04EB5B7C-3B47-4FD3-837C-7F990B8B1403}" destId="{65C65641-4A52-4CB0-865B-93DF1B005A94}" srcOrd="3" destOrd="0" presId="urn:microsoft.com/office/officeart/2005/8/layout/hierarchy2"/>
    <dgm:cxn modelId="{3986304A-142B-45F1-9419-E537D6ECB535}" type="presParOf" srcId="{65C65641-4A52-4CB0-865B-93DF1B005A94}" destId="{8F1E40FE-1A19-45BB-B46D-9D7CE53C55E8}" srcOrd="0" destOrd="0" presId="urn:microsoft.com/office/officeart/2005/8/layout/hierarchy2"/>
    <dgm:cxn modelId="{47CD6FE3-2DED-48B5-8C37-B91600E65130}" type="presParOf" srcId="{65C65641-4A52-4CB0-865B-93DF1B005A94}" destId="{887AD23A-7D6E-45CD-B5DE-6E241AA46D72}" srcOrd="1" destOrd="0" presId="urn:microsoft.com/office/officeart/2005/8/layout/hierarchy2"/>
    <dgm:cxn modelId="{D2A06052-48E0-4D43-8396-56524E52C4C3}" type="presParOf" srcId="{887AD23A-7D6E-45CD-B5DE-6E241AA46D72}" destId="{F24C1958-A6AD-41ED-960A-092EBC791EB6}" srcOrd="0" destOrd="0" presId="urn:microsoft.com/office/officeart/2005/8/layout/hierarchy2"/>
    <dgm:cxn modelId="{38456A76-EB86-4382-A538-1458DD86D38E}" type="presParOf" srcId="{F24C1958-A6AD-41ED-960A-092EBC791EB6}" destId="{24EFADFA-F27D-4A4F-AD53-E576F171C818}" srcOrd="0" destOrd="0" presId="urn:microsoft.com/office/officeart/2005/8/layout/hierarchy2"/>
    <dgm:cxn modelId="{7165530A-6061-4F3F-A2E5-F2269530473A}" type="presParOf" srcId="{887AD23A-7D6E-45CD-B5DE-6E241AA46D72}" destId="{7E0DE033-7655-4F6C-A870-7824E26ACFF5}" srcOrd="1" destOrd="0" presId="urn:microsoft.com/office/officeart/2005/8/layout/hierarchy2"/>
    <dgm:cxn modelId="{9A6B7767-5EDE-4AE7-A0FA-0C4A3C6E7F69}" type="presParOf" srcId="{7E0DE033-7655-4F6C-A870-7824E26ACFF5}" destId="{D31AEE1A-62DC-49A1-B0FC-AC516009E241}" srcOrd="0" destOrd="0" presId="urn:microsoft.com/office/officeart/2005/8/layout/hierarchy2"/>
    <dgm:cxn modelId="{4C494B99-C9F5-4DA2-A741-C99DEEDC64C9}" type="presParOf" srcId="{7E0DE033-7655-4F6C-A870-7824E26ACFF5}" destId="{FA1847E7-C32C-48E9-8650-6ADFA7B189D7}"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B254EF-7CED-485C-AA7B-F652A5B1B21D}">
      <dsp:nvSpPr>
        <dsp:cNvPr id="0" name=""/>
        <dsp:cNvSpPr/>
      </dsp:nvSpPr>
      <dsp:spPr>
        <a:xfrm>
          <a:off x="5863074" y="3869503"/>
          <a:ext cx="217756" cy="322893"/>
        </a:xfrm>
        <a:custGeom>
          <a:avLst/>
          <a:gdLst/>
          <a:ahLst/>
          <a:cxnLst/>
          <a:rect l="0" t="0" r="0" b="0"/>
          <a:pathLst>
            <a:path>
              <a:moveTo>
                <a:pt x="0" y="0"/>
              </a:moveTo>
              <a:lnTo>
                <a:pt x="0" y="211595"/>
              </a:lnTo>
              <a:lnTo>
                <a:pt x="217756" y="211595"/>
              </a:lnTo>
              <a:lnTo>
                <a:pt x="217756" y="322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B2BFB-6553-46FF-9A0B-AA2681D35788}">
      <dsp:nvSpPr>
        <dsp:cNvPr id="0" name=""/>
        <dsp:cNvSpPr/>
      </dsp:nvSpPr>
      <dsp:spPr>
        <a:xfrm>
          <a:off x="5788100" y="2486491"/>
          <a:ext cx="91440" cy="433598"/>
        </a:xfrm>
        <a:custGeom>
          <a:avLst/>
          <a:gdLst/>
          <a:ahLst/>
          <a:cxnLst/>
          <a:rect l="0" t="0" r="0" b="0"/>
          <a:pathLst>
            <a:path>
              <a:moveTo>
                <a:pt x="45720" y="0"/>
              </a:moveTo>
              <a:lnTo>
                <a:pt x="45720" y="322300"/>
              </a:lnTo>
              <a:lnTo>
                <a:pt x="74974" y="322300"/>
              </a:lnTo>
              <a:lnTo>
                <a:pt x="74974" y="433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4FD82-4CC0-4C54-B31E-AF18850191A5}">
      <dsp:nvSpPr>
        <dsp:cNvPr id="0" name=""/>
        <dsp:cNvSpPr/>
      </dsp:nvSpPr>
      <dsp:spPr>
        <a:xfrm>
          <a:off x="4655305" y="744565"/>
          <a:ext cx="1178515" cy="280743"/>
        </a:xfrm>
        <a:custGeom>
          <a:avLst/>
          <a:gdLst/>
          <a:ahLst/>
          <a:cxnLst/>
          <a:rect l="0" t="0" r="0" b="0"/>
          <a:pathLst>
            <a:path>
              <a:moveTo>
                <a:pt x="0" y="0"/>
              </a:moveTo>
              <a:lnTo>
                <a:pt x="0" y="169445"/>
              </a:lnTo>
              <a:lnTo>
                <a:pt x="1178515" y="169445"/>
              </a:lnTo>
              <a:lnTo>
                <a:pt x="1178515" y="280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FC570-F5D0-42DD-A941-7A71667B0F7E}">
      <dsp:nvSpPr>
        <dsp:cNvPr id="0" name=""/>
        <dsp:cNvSpPr/>
      </dsp:nvSpPr>
      <dsp:spPr>
        <a:xfrm>
          <a:off x="3217722" y="3317278"/>
          <a:ext cx="698242" cy="319598"/>
        </a:xfrm>
        <a:custGeom>
          <a:avLst/>
          <a:gdLst/>
          <a:ahLst/>
          <a:cxnLst/>
          <a:rect l="0" t="0" r="0" b="0"/>
          <a:pathLst>
            <a:path>
              <a:moveTo>
                <a:pt x="0" y="0"/>
              </a:moveTo>
              <a:lnTo>
                <a:pt x="0" y="208300"/>
              </a:lnTo>
              <a:lnTo>
                <a:pt x="698242" y="208300"/>
              </a:lnTo>
              <a:lnTo>
                <a:pt x="698242" y="319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5B752-5285-4B3D-A962-522D99DBF3C9}">
      <dsp:nvSpPr>
        <dsp:cNvPr id="0" name=""/>
        <dsp:cNvSpPr/>
      </dsp:nvSpPr>
      <dsp:spPr>
        <a:xfrm>
          <a:off x="2105225" y="4370466"/>
          <a:ext cx="91440" cy="378722"/>
        </a:xfrm>
        <a:custGeom>
          <a:avLst/>
          <a:gdLst/>
          <a:ahLst/>
          <a:cxnLst/>
          <a:rect l="0" t="0" r="0" b="0"/>
          <a:pathLst>
            <a:path>
              <a:moveTo>
                <a:pt x="45720" y="0"/>
              </a:moveTo>
              <a:lnTo>
                <a:pt x="45720" y="267424"/>
              </a:lnTo>
              <a:lnTo>
                <a:pt x="77881" y="267424"/>
              </a:lnTo>
              <a:lnTo>
                <a:pt x="77881" y="3787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48FAE8-CC12-4302-A1BC-9FDCC04E2BE8}">
      <dsp:nvSpPr>
        <dsp:cNvPr id="0" name=""/>
        <dsp:cNvSpPr/>
      </dsp:nvSpPr>
      <dsp:spPr>
        <a:xfrm>
          <a:off x="2150945" y="3317278"/>
          <a:ext cx="1066777" cy="290287"/>
        </a:xfrm>
        <a:custGeom>
          <a:avLst/>
          <a:gdLst/>
          <a:ahLst/>
          <a:cxnLst/>
          <a:rect l="0" t="0" r="0" b="0"/>
          <a:pathLst>
            <a:path>
              <a:moveTo>
                <a:pt x="1066777" y="0"/>
              </a:moveTo>
              <a:lnTo>
                <a:pt x="1066777" y="178989"/>
              </a:lnTo>
              <a:lnTo>
                <a:pt x="0" y="178989"/>
              </a:lnTo>
              <a:lnTo>
                <a:pt x="0" y="2902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27775-CB9E-4E1B-B648-3F4AB2DC07BD}">
      <dsp:nvSpPr>
        <dsp:cNvPr id="0" name=""/>
        <dsp:cNvSpPr/>
      </dsp:nvSpPr>
      <dsp:spPr>
        <a:xfrm>
          <a:off x="3111523" y="2175152"/>
          <a:ext cx="91440" cy="379226"/>
        </a:xfrm>
        <a:custGeom>
          <a:avLst/>
          <a:gdLst/>
          <a:ahLst/>
          <a:cxnLst/>
          <a:rect l="0" t="0" r="0" b="0"/>
          <a:pathLst>
            <a:path>
              <a:moveTo>
                <a:pt x="45720" y="0"/>
              </a:moveTo>
              <a:lnTo>
                <a:pt x="45720" y="267928"/>
              </a:lnTo>
              <a:lnTo>
                <a:pt x="106199" y="267928"/>
              </a:lnTo>
              <a:lnTo>
                <a:pt x="106199" y="3792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D32B2-228B-4CE5-8C90-CA39ED10CDE2}">
      <dsp:nvSpPr>
        <dsp:cNvPr id="0" name=""/>
        <dsp:cNvSpPr/>
      </dsp:nvSpPr>
      <dsp:spPr>
        <a:xfrm>
          <a:off x="3157243" y="744565"/>
          <a:ext cx="1498062" cy="349412"/>
        </a:xfrm>
        <a:custGeom>
          <a:avLst/>
          <a:gdLst/>
          <a:ahLst/>
          <a:cxnLst/>
          <a:rect l="0" t="0" r="0" b="0"/>
          <a:pathLst>
            <a:path>
              <a:moveTo>
                <a:pt x="1498062" y="0"/>
              </a:moveTo>
              <a:lnTo>
                <a:pt x="1498062" y="238114"/>
              </a:lnTo>
              <a:lnTo>
                <a:pt x="0" y="238114"/>
              </a:lnTo>
              <a:lnTo>
                <a:pt x="0" y="349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E19934-3399-4CB0-A524-BC74216008F1}">
      <dsp:nvSpPr>
        <dsp:cNvPr id="0" name=""/>
        <dsp:cNvSpPr/>
      </dsp:nvSpPr>
      <dsp:spPr>
        <a:xfrm>
          <a:off x="3966959" y="2561"/>
          <a:ext cx="1376692" cy="7420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ACF-B28B-403E-B990-992AD81273D5}">
      <dsp:nvSpPr>
        <dsp:cNvPr id="0" name=""/>
        <dsp:cNvSpPr/>
      </dsp:nvSpPr>
      <dsp:spPr>
        <a:xfrm>
          <a:off x="4100450" y="129378"/>
          <a:ext cx="1376692" cy="742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de-DE" sz="1200" kern="1200" smtClean="0"/>
            <a:t>Ziele und Vorgehensweisen</a:t>
          </a:r>
        </a:p>
      </dsp:txBody>
      <dsp:txXfrm>
        <a:off x="4100450" y="129378"/>
        <a:ext cx="1376692" cy="742004"/>
      </dsp:txXfrm>
    </dsp:sp>
    <dsp:sp modelId="{73412179-3676-44A3-8977-D0348B67456B}">
      <dsp:nvSpPr>
        <dsp:cNvPr id="0" name=""/>
        <dsp:cNvSpPr/>
      </dsp:nvSpPr>
      <dsp:spPr>
        <a:xfrm>
          <a:off x="2285536" y="1093978"/>
          <a:ext cx="1743412" cy="10811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F614-16BF-4DE7-8E54-B2B2CA67E61D}">
      <dsp:nvSpPr>
        <dsp:cNvPr id="0" name=""/>
        <dsp:cNvSpPr/>
      </dsp:nvSpPr>
      <dsp:spPr>
        <a:xfrm>
          <a:off x="2419027" y="1220794"/>
          <a:ext cx="1743412" cy="10811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Ermittlung von Prozessschwankungen bei unterschiedlichen Vormaterialien mit Hilfe statistischer Mittel</a:t>
          </a:r>
          <a:endParaRPr lang="de-DE" sz="1000" kern="1200"/>
        </a:p>
      </dsp:txBody>
      <dsp:txXfrm>
        <a:off x="2419027" y="1220794"/>
        <a:ext cx="1743412" cy="1081174"/>
      </dsp:txXfrm>
    </dsp:sp>
    <dsp:sp modelId="{115AAE60-A09E-4A76-847B-BEB433CFD033}">
      <dsp:nvSpPr>
        <dsp:cNvPr id="0" name=""/>
        <dsp:cNvSpPr/>
      </dsp:nvSpPr>
      <dsp:spPr>
        <a:xfrm>
          <a:off x="2410370" y="2554378"/>
          <a:ext cx="1614704"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FF496-8EB8-43FC-82EA-0F92D893BDD4}">
      <dsp:nvSpPr>
        <dsp:cNvPr id="0" name=""/>
        <dsp:cNvSpPr/>
      </dsp:nvSpPr>
      <dsp:spPr>
        <a:xfrm>
          <a:off x="2543860" y="2681194"/>
          <a:ext cx="1614704"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Die unterschiedlichen Chargen  durchlaufen alle Fertigungsstufen </a:t>
          </a:r>
          <a:endParaRPr lang="de-DE" sz="1000" kern="1200"/>
        </a:p>
      </dsp:txBody>
      <dsp:txXfrm>
        <a:off x="2543860" y="2681194"/>
        <a:ext cx="1614704" cy="762899"/>
      </dsp:txXfrm>
    </dsp:sp>
    <dsp:sp modelId="{0775A66A-D751-49D1-BCAE-6FFBD7214300}">
      <dsp:nvSpPr>
        <dsp:cNvPr id="0" name=""/>
        <dsp:cNvSpPr/>
      </dsp:nvSpPr>
      <dsp:spPr>
        <a:xfrm>
          <a:off x="1550236" y="3607566"/>
          <a:ext cx="1201417" cy="7628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407F1-8FA4-4857-A33B-1207DA35DB3D}">
      <dsp:nvSpPr>
        <dsp:cNvPr id="0" name=""/>
        <dsp:cNvSpPr/>
      </dsp:nvSpPr>
      <dsp:spPr>
        <a:xfrm>
          <a:off x="1683727" y="3734382"/>
          <a:ext cx="1201417" cy="7628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Messergebnisse werden in Tabellen festgehalten und statistisch ausgewertet</a:t>
          </a:r>
          <a:endParaRPr lang="de-DE" sz="1000" kern="1200"/>
        </a:p>
      </dsp:txBody>
      <dsp:txXfrm>
        <a:off x="1683727" y="3734382"/>
        <a:ext cx="1201417" cy="762899"/>
      </dsp:txXfrm>
    </dsp:sp>
    <dsp:sp modelId="{7DD2FFF1-7B2D-45EC-93FB-F454D90F5C80}">
      <dsp:nvSpPr>
        <dsp:cNvPr id="0" name=""/>
        <dsp:cNvSpPr/>
      </dsp:nvSpPr>
      <dsp:spPr>
        <a:xfrm>
          <a:off x="1266371" y="4749188"/>
          <a:ext cx="1833470" cy="16741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ADF0E-2DA4-45D9-8C2B-BA98B6C4B7C0}">
      <dsp:nvSpPr>
        <dsp:cNvPr id="0" name=""/>
        <dsp:cNvSpPr/>
      </dsp:nvSpPr>
      <dsp:spPr>
        <a:xfrm>
          <a:off x="1399862" y="4876005"/>
          <a:ext cx="1833470" cy="16741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Endziel ist die Bestimmung des Vormaterials mit den insgesamt geringsten Prozessschwankungen, was zukünftig eine kontinuierliche Qualität und eine Ausschussreduzierung in der Serienfertigung mit sich bringen soll</a:t>
          </a:r>
          <a:endParaRPr lang="de-DE" sz="1000" kern="1200"/>
        </a:p>
      </dsp:txBody>
      <dsp:txXfrm>
        <a:off x="1399862" y="4876005"/>
        <a:ext cx="1833470" cy="1674161"/>
      </dsp:txXfrm>
    </dsp:sp>
    <dsp:sp modelId="{544D512C-79BE-4A23-8FFB-10144D6B85E4}">
      <dsp:nvSpPr>
        <dsp:cNvPr id="0" name=""/>
        <dsp:cNvSpPr/>
      </dsp:nvSpPr>
      <dsp:spPr>
        <a:xfrm>
          <a:off x="3099842" y="3636876"/>
          <a:ext cx="1632245" cy="10929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2B775-5559-4432-BDE5-68FA03DAD2C6}">
      <dsp:nvSpPr>
        <dsp:cNvPr id="0" name=""/>
        <dsp:cNvSpPr/>
      </dsp:nvSpPr>
      <dsp:spPr>
        <a:xfrm>
          <a:off x="3233333" y="3763692"/>
          <a:ext cx="1632245" cy="10929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Auf jeder Stufe wird mit den dazu vorgesehenen Messverfahren  die ausschlaggebende Profilform (Aussenkontur) gemessen</a:t>
          </a:r>
        </a:p>
      </dsp:txBody>
      <dsp:txXfrm>
        <a:off x="3233333" y="3763692"/>
        <a:ext cx="1632245" cy="1092991"/>
      </dsp:txXfrm>
    </dsp:sp>
    <dsp:sp modelId="{EDA74054-AFED-467E-AF30-8D162ADF6DEF}">
      <dsp:nvSpPr>
        <dsp:cNvPr id="0" name=""/>
        <dsp:cNvSpPr/>
      </dsp:nvSpPr>
      <dsp:spPr>
        <a:xfrm>
          <a:off x="4619031" y="1025309"/>
          <a:ext cx="2429578" cy="14611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A92-D262-473C-9EAA-50D123F6B4C2}">
      <dsp:nvSpPr>
        <dsp:cNvPr id="0" name=""/>
        <dsp:cNvSpPr/>
      </dsp:nvSpPr>
      <dsp:spPr>
        <a:xfrm>
          <a:off x="4752522" y="1152125"/>
          <a:ext cx="2429578" cy="14611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Spezifische Untersuchung des Einflusses verschiedener Wirkteile in Hinblick auf die Prozessfähigkeit bei bestimmter Bearbeitungsstufe  (Kröpfen)</a:t>
          </a:r>
          <a:endParaRPr lang="de-DE" sz="1000" kern="1200"/>
        </a:p>
      </dsp:txBody>
      <dsp:txXfrm>
        <a:off x="4752522" y="1152125"/>
        <a:ext cx="2429578" cy="1461182"/>
      </dsp:txXfrm>
    </dsp:sp>
    <dsp:sp modelId="{28C5FD5B-812A-4E39-8AA6-73A4B26291C6}">
      <dsp:nvSpPr>
        <dsp:cNvPr id="0" name=""/>
        <dsp:cNvSpPr/>
      </dsp:nvSpPr>
      <dsp:spPr>
        <a:xfrm>
          <a:off x="5051859" y="2920090"/>
          <a:ext cx="1622429" cy="949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EEDB-4200-486E-9052-8F8313FD4127}">
      <dsp:nvSpPr>
        <dsp:cNvPr id="0" name=""/>
        <dsp:cNvSpPr/>
      </dsp:nvSpPr>
      <dsp:spPr>
        <a:xfrm>
          <a:off x="5185350" y="3046906"/>
          <a:ext cx="1622429" cy="9494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Materialien einer Charge werden auf der Fertigungsstufe mit verschiedenen Wirkteilkombinationen bearbeitet</a:t>
          </a:r>
          <a:endParaRPr lang="de-DE" sz="1000" kern="1200"/>
        </a:p>
      </dsp:txBody>
      <dsp:txXfrm>
        <a:off x="5185350" y="3046906"/>
        <a:ext cx="1622429" cy="949413"/>
      </dsp:txXfrm>
    </dsp:sp>
    <dsp:sp modelId="{EBAEDA88-1A06-44EA-9E25-63E457F5D77F}">
      <dsp:nvSpPr>
        <dsp:cNvPr id="0" name=""/>
        <dsp:cNvSpPr/>
      </dsp:nvSpPr>
      <dsp:spPr>
        <a:xfrm>
          <a:off x="5300084" y="4192397"/>
          <a:ext cx="1561494" cy="10860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4010F-F84B-44C1-8A1C-337D7355837F}">
      <dsp:nvSpPr>
        <dsp:cNvPr id="0" name=""/>
        <dsp:cNvSpPr/>
      </dsp:nvSpPr>
      <dsp:spPr>
        <a:xfrm>
          <a:off x="5433575" y="4319213"/>
          <a:ext cx="1561494" cy="1086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de-DE" sz="1000" kern="1200" smtClean="0"/>
            <a:t>Nach Durchführung des Prozesses der jeweiligen Kombination, soll eine Sichtprüfung der Wirkteile sowie des Prozessresultats  neue Erkenntnisse liefern </a:t>
          </a:r>
          <a:endParaRPr lang="de-DE" sz="1000" kern="1200"/>
        </a:p>
      </dsp:txBody>
      <dsp:txXfrm>
        <a:off x="5433575" y="4319213"/>
        <a:ext cx="1561494" cy="108608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53E54-E7D9-4D5C-9240-D541E211415B}">
      <dsp:nvSpPr>
        <dsp:cNvPr id="0" name=""/>
        <dsp:cNvSpPr/>
      </dsp:nvSpPr>
      <dsp:spPr>
        <a:xfrm>
          <a:off x="0" y="252699"/>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B2763-3FB3-4619-AA00-BB12BB2C0ECA}">
      <dsp:nvSpPr>
        <dsp:cNvPr id="0" name=""/>
        <dsp:cNvSpPr/>
      </dsp:nvSpPr>
      <dsp:spPr>
        <a:xfrm>
          <a:off x="304800" y="312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Streckbiegen</a:t>
          </a:r>
        </a:p>
      </dsp:txBody>
      <dsp:txXfrm>
        <a:off x="304800" y="31299"/>
        <a:ext cx="4267200" cy="442800"/>
      </dsp:txXfrm>
    </dsp:sp>
    <dsp:sp modelId="{5856AD6A-B16D-4440-922A-E1664830811D}">
      <dsp:nvSpPr>
        <dsp:cNvPr id="0" name=""/>
        <dsp:cNvSpPr/>
      </dsp:nvSpPr>
      <dsp:spPr>
        <a:xfrm>
          <a:off x="0" y="9331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3A2AF-4B14-4961-9A00-73883A18362C}">
      <dsp:nvSpPr>
        <dsp:cNvPr id="0" name=""/>
        <dsp:cNvSpPr/>
      </dsp:nvSpPr>
      <dsp:spPr>
        <a:xfrm>
          <a:off x="304800" y="711699"/>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Fräsen</a:t>
          </a:r>
          <a:endParaRPr lang="de-DE" sz="1500" kern="1200"/>
        </a:p>
      </dsp:txBody>
      <dsp:txXfrm>
        <a:off x="304800" y="711699"/>
        <a:ext cx="4267200" cy="442800"/>
      </dsp:txXfrm>
    </dsp:sp>
    <dsp:sp modelId="{8A2D0CDD-BAB5-4C60-8EF2-5713E87EA4AD}">
      <dsp:nvSpPr>
        <dsp:cNvPr id="0" name=""/>
        <dsp:cNvSpPr/>
      </dsp:nvSpPr>
      <dsp:spPr>
        <a:xfrm>
          <a:off x="0" y="16135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42DC2-DEB4-49CC-A6A1-0F472ACCA8A2}">
      <dsp:nvSpPr>
        <dsp:cNvPr id="0" name=""/>
        <dsp:cNvSpPr/>
      </dsp:nvSpPr>
      <dsp:spPr>
        <a:xfrm>
          <a:off x="304800" y="1392100"/>
          <a:ext cx="4267200" cy="44280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Kröpfen</a:t>
          </a:r>
          <a:endParaRPr lang="de-DE" sz="1500" kern="1200"/>
        </a:p>
      </dsp:txBody>
      <dsp:txXfrm>
        <a:off x="304800" y="1392100"/>
        <a:ext cx="4267200" cy="442800"/>
      </dsp:txXfrm>
    </dsp:sp>
    <dsp:sp modelId="{17678AE0-DD9B-487E-829B-F4FA46AC0CFE}">
      <dsp:nvSpPr>
        <dsp:cNvPr id="0" name=""/>
        <dsp:cNvSpPr/>
      </dsp:nvSpPr>
      <dsp:spPr>
        <a:xfrm>
          <a:off x="0" y="22939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0BD4E-EE0C-49B1-B640-4B15D6468597}">
      <dsp:nvSpPr>
        <dsp:cNvPr id="0" name=""/>
        <dsp:cNvSpPr/>
      </dsp:nvSpPr>
      <dsp:spPr>
        <a:xfrm>
          <a:off x="311694" y="2075068"/>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Polieren</a:t>
          </a:r>
          <a:endParaRPr lang="de-DE" sz="1500" kern="1200"/>
        </a:p>
      </dsp:txBody>
      <dsp:txXfrm>
        <a:off x="311694" y="2075068"/>
        <a:ext cx="4267200" cy="442800"/>
      </dsp:txXfrm>
    </dsp:sp>
    <dsp:sp modelId="{1BCC0098-0D25-4131-A9DA-DEC5413AE1EF}">
      <dsp:nvSpPr>
        <dsp:cNvPr id="0" name=""/>
        <dsp:cNvSpPr/>
      </dsp:nvSpPr>
      <dsp:spPr>
        <a:xfrm>
          <a:off x="0" y="29743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15E8E-90CF-4934-A79C-FE6D7A972052}">
      <dsp:nvSpPr>
        <dsp:cNvPr id="0" name=""/>
        <dsp:cNvSpPr/>
      </dsp:nvSpPr>
      <dsp:spPr>
        <a:xfrm>
          <a:off x="304800" y="27529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Eloxieren</a:t>
          </a:r>
          <a:endParaRPr lang="de-DE" sz="1500" kern="1200"/>
        </a:p>
      </dsp:txBody>
      <dsp:txXfrm>
        <a:off x="304800" y="2752900"/>
        <a:ext cx="4267200" cy="442800"/>
      </dsp:txXfrm>
    </dsp:sp>
    <dsp:sp modelId="{ABDB4A5E-D952-4FAB-9822-5772753D4AA1}">
      <dsp:nvSpPr>
        <dsp:cNvPr id="0" name=""/>
        <dsp:cNvSpPr/>
      </dsp:nvSpPr>
      <dsp:spPr>
        <a:xfrm>
          <a:off x="0" y="3654700"/>
          <a:ext cx="60960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8E4A9-2B52-42A8-920A-D6F899B6F1B6}">
      <dsp:nvSpPr>
        <dsp:cNvPr id="0" name=""/>
        <dsp:cNvSpPr/>
      </dsp:nvSpPr>
      <dsp:spPr>
        <a:xfrm>
          <a:off x="304800" y="3433300"/>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de-DE" sz="1500" kern="1200" smtClean="0"/>
            <a:t>DURApro Beschichten</a:t>
          </a:r>
          <a:endParaRPr lang="de-DE" sz="1500" kern="1200"/>
        </a:p>
      </dsp:txBody>
      <dsp:txXfrm>
        <a:off x="304800" y="3433300"/>
        <a:ext cx="4267200" cy="442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91467D-BD9E-4189-80FC-CACC777072B0}">
      <dsp:nvSpPr>
        <dsp:cNvPr id="0" name=""/>
        <dsp:cNvSpPr/>
      </dsp:nvSpPr>
      <dsp:spPr>
        <a:xfrm>
          <a:off x="0" y="8623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63BBE-333E-4E3A-B223-22B87124F635}">
      <dsp:nvSpPr>
        <dsp:cNvPr id="0" name=""/>
        <dsp:cNvSpPr/>
      </dsp:nvSpPr>
      <dsp:spPr>
        <a:xfrm>
          <a:off x="278414" y="7147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Erziehlung hervorragender Oberflächenqualität</a:t>
          </a:r>
          <a:endParaRPr lang="de-DE" sz="1000" kern="1200"/>
        </a:p>
      </dsp:txBody>
      <dsp:txXfrm>
        <a:off x="278414" y="714752"/>
        <a:ext cx="3897796" cy="295200"/>
      </dsp:txXfrm>
    </dsp:sp>
    <dsp:sp modelId="{F0A35EF4-93FD-4AD6-9100-19801F014F9A}">
      <dsp:nvSpPr>
        <dsp:cNvPr id="0" name=""/>
        <dsp:cNvSpPr/>
      </dsp:nvSpPr>
      <dsp:spPr>
        <a:xfrm>
          <a:off x="0" y="13159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2246-E3A8-42D4-9440-E22F8B5BACDB}">
      <dsp:nvSpPr>
        <dsp:cNvPr id="0" name=""/>
        <dsp:cNvSpPr/>
      </dsp:nvSpPr>
      <dsp:spPr>
        <a:xfrm>
          <a:off x="278414" y="11683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Minimierung der Rückfederung</a:t>
          </a:r>
          <a:endParaRPr lang="de-DE" sz="1000" kern="1200"/>
        </a:p>
      </dsp:txBody>
      <dsp:txXfrm>
        <a:off x="278414" y="1168352"/>
        <a:ext cx="3897796" cy="295200"/>
      </dsp:txXfrm>
    </dsp:sp>
    <dsp:sp modelId="{E646B9FF-774A-4B73-96EF-D74448F051FC}">
      <dsp:nvSpPr>
        <dsp:cNvPr id="0" name=""/>
        <dsp:cNvSpPr/>
      </dsp:nvSpPr>
      <dsp:spPr>
        <a:xfrm>
          <a:off x="0" y="1769552"/>
          <a:ext cx="5568280"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C9658-345E-4E4C-ABE9-337FEAC597FE}">
      <dsp:nvSpPr>
        <dsp:cNvPr id="0" name=""/>
        <dsp:cNvSpPr/>
      </dsp:nvSpPr>
      <dsp:spPr>
        <a:xfrm>
          <a:off x="278414" y="1621952"/>
          <a:ext cx="3897796"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327" tIns="0" rIns="147327" bIns="0" numCol="1" spcCol="1270" anchor="ctr" anchorCtr="0">
          <a:noAutofit/>
        </a:bodyPr>
        <a:lstStyle/>
        <a:p>
          <a:pPr lvl="0" algn="l" defTabSz="444500">
            <a:lnSpc>
              <a:spcPct val="90000"/>
            </a:lnSpc>
            <a:spcBef>
              <a:spcPct val="0"/>
            </a:spcBef>
            <a:spcAft>
              <a:spcPct val="35000"/>
            </a:spcAft>
          </a:pPr>
          <a:r>
            <a:rPr lang="de-DE" sz="1000" kern="1200" smtClean="0"/>
            <a:t>Stege werden bei Auswahl des Umformverfahrens berücksichtigt</a:t>
          </a:r>
          <a:endParaRPr lang="de-DE" sz="1000" kern="1200"/>
        </a:p>
      </dsp:txBody>
      <dsp:txXfrm>
        <a:off x="278414" y="1621952"/>
        <a:ext cx="3897796" cy="29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624F07-2D65-4010-A394-7CA527AEBD00}">
      <dsp:nvSpPr>
        <dsp:cNvPr id="0" name=""/>
        <dsp:cNvSpPr/>
      </dsp:nvSpPr>
      <dsp:spPr>
        <a:xfrm>
          <a:off x="0" y="2485902"/>
          <a:ext cx="1380883" cy="690441"/>
        </a:xfrm>
        <a:prstGeom prst="roundRect">
          <a:avLst>
            <a:gd name="adj" fmla="val 10000"/>
          </a:avLst>
        </a:prstGeom>
        <a:solidFill>
          <a:srgbClr val="FF000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de-DE" sz="2000" b="1" i="1" kern="1200" smtClean="0">
              <a:solidFill>
                <a:schemeClr val="tx1"/>
              </a:solidFill>
            </a:rPr>
            <a:t>Material</a:t>
          </a:r>
          <a:endParaRPr lang="de-DE" sz="2000" b="1" i="1" kern="1200">
            <a:solidFill>
              <a:schemeClr val="tx1"/>
            </a:solidFill>
          </a:endParaRPr>
        </a:p>
      </dsp:txBody>
      <dsp:txXfrm>
        <a:off x="0" y="2485902"/>
        <a:ext cx="1380883" cy="690441"/>
      </dsp:txXfrm>
    </dsp:sp>
    <dsp:sp modelId="{E47AEBEE-0395-4514-A5F0-3C2454F322E9}">
      <dsp:nvSpPr>
        <dsp:cNvPr id="0" name=""/>
        <dsp:cNvSpPr/>
      </dsp:nvSpPr>
      <dsp:spPr>
        <a:xfrm rot="17092756">
          <a:off x="506929" y="1684493"/>
          <a:ext cx="2351814" cy="20304"/>
        </a:xfrm>
        <a:custGeom>
          <a:avLst/>
          <a:gdLst/>
          <a:ahLst/>
          <a:cxnLst/>
          <a:rect l="0" t="0" r="0" b="0"/>
          <a:pathLst>
            <a:path>
              <a:moveTo>
                <a:pt x="0" y="10152"/>
              </a:moveTo>
              <a:lnTo>
                <a:pt x="2351814"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a:p>
      </dsp:txBody>
      <dsp:txXfrm rot="17092756">
        <a:off x="1624041" y="1635850"/>
        <a:ext cx="117590" cy="117590"/>
      </dsp:txXfrm>
    </dsp:sp>
    <dsp:sp modelId="{F0F95C9A-7D64-43AB-BF91-DABEFEF2B821}">
      <dsp:nvSpPr>
        <dsp:cNvPr id="0" name=""/>
        <dsp:cNvSpPr/>
      </dsp:nvSpPr>
      <dsp:spPr>
        <a:xfrm>
          <a:off x="1984789" y="212947"/>
          <a:ext cx="1380883" cy="69044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Stahl</a:t>
          </a:r>
          <a:endParaRPr lang="de-DE" sz="1400" b="1" i="1" kern="1200">
            <a:solidFill>
              <a:schemeClr val="tx1"/>
            </a:solidFill>
          </a:endParaRPr>
        </a:p>
      </dsp:txBody>
      <dsp:txXfrm>
        <a:off x="1984789" y="212947"/>
        <a:ext cx="1380883" cy="690441"/>
      </dsp:txXfrm>
    </dsp:sp>
    <dsp:sp modelId="{37C0A7BC-5D6C-4F43-B920-250BC423F441}">
      <dsp:nvSpPr>
        <dsp:cNvPr id="0" name=""/>
        <dsp:cNvSpPr/>
      </dsp:nvSpPr>
      <dsp:spPr>
        <a:xfrm rot="141475">
          <a:off x="3365159" y="573014"/>
          <a:ext cx="1215240" cy="20304"/>
        </a:xfrm>
        <a:custGeom>
          <a:avLst/>
          <a:gdLst/>
          <a:ahLst/>
          <a:cxnLst/>
          <a:rect l="0" t="0" r="0" b="0"/>
          <a:pathLst>
            <a:path>
              <a:moveTo>
                <a:pt x="0" y="10152"/>
              </a:moveTo>
              <a:lnTo>
                <a:pt x="1215240" y="10152"/>
              </a:lnTo>
            </a:path>
          </a:pathLst>
        </a:custGeom>
        <a:noFill/>
        <a:ln w="25400" cap="flat" cmpd="sng" algn="ctr">
          <a:solidFill>
            <a:schemeClr val="tx1"/>
          </a:solidFill>
          <a:prstDash val="solid"/>
        </a:ln>
        <a:effectLst/>
        <a:scene3d>
          <a:camera prst="orthographicFront">
            <a:rot lat="0" lon="0" rev="1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41475">
        <a:off x="3942398" y="552785"/>
        <a:ext cx="60762" cy="60762"/>
      </dsp:txXfrm>
    </dsp:sp>
    <dsp:sp modelId="{67D09532-6774-4048-AEFA-84C82B539172}">
      <dsp:nvSpPr>
        <dsp:cNvPr id="0" name=""/>
        <dsp:cNvSpPr/>
      </dsp:nvSpPr>
      <dsp:spPr>
        <a:xfrm>
          <a:off x="4579884" y="0"/>
          <a:ext cx="2042271" cy="12163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Ziehstempel</a:t>
          </a:r>
        </a:p>
        <a:p>
          <a:pPr lvl="0" algn="ctr" defTabSz="622300">
            <a:lnSpc>
              <a:spcPct val="90000"/>
            </a:lnSpc>
            <a:spcBef>
              <a:spcPct val="0"/>
            </a:spcBef>
            <a:spcAft>
              <a:spcPct val="35000"/>
            </a:spcAft>
          </a:pPr>
          <a:r>
            <a:rPr lang="de-DE" sz="1400" b="1" i="1" kern="1200" smtClean="0">
              <a:solidFill>
                <a:schemeClr val="tx1"/>
              </a:solidFill>
            </a:rPr>
            <a:t>Niederhalter</a:t>
          </a:r>
          <a:endParaRPr lang="de-DE" sz="1400" b="1" i="1" kern="1200">
            <a:solidFill>
              <a:schemeClr val="tx1"/>
            </a:solidFill>
          </a:endParaRPr>
        </a:p>
      </dsp:txBody>
      <dsp:txXfrm>
        <a:off x="4579884" y="0"/>
        <a:ext cx="2042271" cy="1216330"/>
      </dsp:txXfrm>
    </dsp:sp>
    <dsp:sp modelId="{9335EC2F-88C2-4161-8747-91CDDBBAE7AB}">
      <dsp:nvSpPr>
        <dsp:cNvPr id="0" name=""/>
        <dsp:cNvSpPr/>
      </dsp:nvSpPr>
      <dsp:spPr>
        <a:xfrm rot="18029227">
          <a:off x="1122670" y="2369310"/>
          <a:ext cx="1048250" cy="20304"/>
        </a:xfrm>
        <a:custGeom>
          <a:avLst/>
          <a:gdLst/>
          <a:ahLst/>
          <a:cxnLst/>
          <a:rect l="0" t="0" r="0" b="0"/>
          <a:pathLst>
            <a:path>
              <a:moveTo>
                <a:pt x="0" y="10152"/>
              </a:moveTo>
              <a:lnTo>
                <a:pt x="104825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029227">
        <a:off x="1620589" y="2353256"/>
        <a:ext cx="52412" cy="52412"/>
      </dsp:txXfrm>
    </dsp:sp>
    <dsp:sp modelId="{C1229192-7BA1-4AD2-875C-6B5E8FAB691A}">
      <dsp:nvSpPr>
        <dsp:cNvPr id="0" name=""/>
        <dsp:cNvSpPr/>
      </dsp:nvSpPr>
      <dsp:spPr>
        <a:xfrm>
          <a:off x="1912707"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Bronze</a:t>
          </a:r>
          <a:endParaRPr lang="de-DE" sz="1400" b="1" i="1" kern="1200">
            <a:solidFill>
              <a:schemeClr val="tx1"/>
            </a:solidFill>
          </a:endParaRPr>
        </a:p>
      </dsp:txBody>
      <dsp:txXfrm>
        <a:off x="1912707" y="1582580"/>
        <a:ext cx="1380883" cy="690441"/>
      </dsp:txXfrm>
    </dsp:sp>
    <dsp:sp modelId="{1BA237AE-EE64-4FC4-BE35-4D40EB3A54E9}">
      <dsp:nvSpPr>
        <dsp:cNvPr id="0" name=""/>
        <dsp:cNvSpPr/>
      </dsp:nvSpPr>
      <dsp:spPr>
        <a:xfrm>
          <a:off x="3293591" y="1917648"/>
          <a:ext cx="1430471" cy="20304"/>
        </a:xfrm>
        <a:custGeom>
          <a:avLst/>
          <a:gdLst/>
          <a:ahLst/>
          <a:cxnLst/>
          <a:rect l="0" t="0" r="0" b="0"/>
          <a:pathLst>
            <a:path>
              <a:moveTo>
                <a:pt x="0" y="10152"/>
              </a:moveTo>
              <a:lnTo>
                <a:pt x="1430471" y="10152"/>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a:off x="3973065" y="1892039"/>
        <a:ext cx="71523" cy="71523"/>
      </dsp:txXfrm>
    </dsp:sp>
    <dsp:sp modelId="{16A418D8-08AF-423B-A110-F93CD14383CF}">
      <dsp:nvSpPr>
        <dsp:cNvPr id="0" name=""/>
        <dsp:cNvSpPr/>
      </dsp:nvSpPr>
      <dsp:spPr>
        <a:xfrm>
          <a:off x="4724062" y="1582580"/>
          <a:ext cx="1380883" cy="690441"/>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Kröpfstein</a:t>
          </a:r>
        </a:p>
        <a:p>
          <a:pPr lvl="0" algn="ctr" defTabSz="622300">
            <a:lnSpc>
              <a:spcPct val="90000"/>
            </a:lnSpc>
            <a:spcBef>
              <a:spcPct val="0"/>
            </a:spcBef>
            <a:spcAft>
              <a:spcPct val="35000"/>
            </a:spcAft>
          </a:pPr>
          <a:r>
            <a:rPr lang="de-DE" sz="1400" b="1" i="1" kern="1200" smtClean="0">
              <a:solidFill>
                <a:schemeClr val="tx1"/>
              </a:solidFill>
            </a:rPr>
            <a:t>Ziehstemel</a:t>
          </a:r>
          <a:endParaRPr lang="de-DE" sz="1400" b="1" i="1" kern="1200">
            <a:solidFill>
              <a:schemeClr val="tx1"/>
            </a:solidFill>
          </a:endParaRPr>
        </a:p>
      </dsp:txBody>
      <dsp:txXfrm>
        <a:off x="4724062" y="1582580"/>
        <a:ext cx="1380883" cy="690441"/>
      </dsp:txXfrm>
    </dsp:sp>
    <dsp:sp modelId="{E0423D9B-8434-4632-88C6-48944407EA5E}">
      <dsp:nvSpPr>
        <dsp:cNvPr id="0" name=""/>
        <dsp:cNvSpPr/>
      </dsp:nvSpPr>
      <dsp:spPr>
        <a:xfrm rot="4055638">
          <a:off x="1007684" y="3378513"/>
          <a:ext cx="1206140" cy="20304"/>
        </a:xfrm>
        <a:custGeom>
          <a:avLst/>
          <a:gdLst/>
          <a:ahLst/>
          <a:cxnLst/>
          <a:rect l="0" t="0" r="0" b="0"/>
          <a:pathLst>
            <a:path>
              <a:moveTo>
                <a:pt x="0" y="10152"/>
              </a:moveTo>
              <a:lnTo>
                <a:pt x="1206140"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4055638">
        <a:off x="1580601" y="3358512"/>
        <a:ext cx="60307" cy="60307"/>
      </dsp:txXfrm>
    </dsp:sp>
    <dsp:sp modelId="{EDAAB245-5C7F-4BDC-9FAF-48337148BED7}">
      <dsp:nvSpPr>
        <dsp:cNvPr id="0" name=""/>
        <dsp:cNvSpPr/>
      </dsp:nvSpPr>
      <dsp:spPr>
        <a:xfrm>
          <a:off x="1840625" y="3600987"/>
          <a:ext cx="1380883" cy="690441"/>
        </a:xfrm>
        <a:prstGeom prst="roundRect">
          <a:avLst>
            <a:gd name="adj" fmla="val 10000"/>
          </a:avLst>
        </a:prstGeom>
        <a:solidFill>
          <a:schemeClr val="bg2">
            <a:lumMod val="5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Kunstoff</a:t>
          </a:r>
          <a:endParaRPr lang="de-DE" sz="1400" b="1" i="1" kern="1200">
            <a:solidFill>
              <a:schemeClr val="tx1"/>
            </a:solidFill>
          </a:endParaRPr>
        </a:p>
      </dsp:txBody>
      <dsp:txXfrm>
        <a:off x="1840625" y="3600987"/>
        <a:ext cx="1380883" cy="690441"/>
      </dsp:txXfrm>
    </dsp:sp>
    <dsp:sp modelId="{671F48D1-4196-4AA6-B8EC-A1E807D36E0B}">
      <dsp:nvSpPr>
        <dsp:cNvPr id="0" name=""/>
        <dsp:cNvSpPr/>
      </dsp:nvSpPr>
      <dsp:spPr>
        <a:xfrm rot="18733934">
          <a:off x="3085317" y="3628487"/>
          <a:ext cx="830785" cy="20304"/>
        </a:xfrm>
        <a:custGeom>
          <a:avLst/>
          <a:gdLst/>
          <a:ahLst/>
          <a:cxnLst/>
          <a:rect l="0" t="0" r="0" b="0"/>
          <a:pathLst>
            <a:path>
              <a:moveTo>
                <a:pt x="0" y="10152"/>
              </a:moveTo>
              <a:lnTo>
                <a:pt x="830785"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18733934">
        <a:off x="3479940" y="3617870"/>
        <a:ext cx="41539" cy="41539"/>
      </dsp:txXfrm>
    </dsp:sp>
    <dsp:sp modelId="{82FED577-3131-4E77-847B-7C7B87177676}">
      <dsp:nvSpPr>
        <dsp:cNvPr id="0" name=""/>
        <dsp:cNvSpPr/>
      </dsp:nvSpPr>
      <dsp:spPr>
        <a:xfrm>
          <a:off x="3779911" y="2592289"/>
          <a:ext cx="2615393" cy="1477566"/>
        </a:xfrm>
        <a:prstGeom prst="roundRect">
          <a:avLst>
            <a:gd name="adj" fmla="val 10000"/>
          </a:avLst>
        </a:prstGeom>
        <a:solidFill>
          <a:schemeClr val="tx1">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Murlubric schwarz</a:t>
          </a:r>
        </a:p>
        <a:p>
          <a:pPr lvl="0" algn="ctr" defTabSz="622300">
            <a:lnSpc>
              <a:spcPct val="90000"/>
            </a:lnSpc>
            <a:spcBef>
              <a:spcPct val="0"/>
            </a:spcBef>
            <a:spcAft>
              <a:spcPct val="35000"/>
            </a:spcAft>
          </a:pPr>
          <a:r>
            <a:rPr lang="de-DE" sz="1400" b="1" i="1" kern="1200" smtClean="0"/>
            <a:t>(modifiziertes Gusspolyamid)</a:t>
          </a:r>
          <a:endParaRPr lang="de-DE" sz="1400" b="1" i="1" kern="1200"/>
        </a:p>
      </dsp:txBody>
      <dsp:txXfrm>
        <a:off x="3779911" y="2592289"/>
        <a:ext cx="2615393" cy="1477566"/>
      </dsp:txXfrm>
    </dsp:sp>
    <dsp:sp modelId="{053C43DC-8925-4195-9A55-7D8C51A091C5}">
      <dsp:nvSpPr>
        <dsp:cNvPr id="0" name=""/>
        <dsp:cNvSpPr/>
      </dsp:nvSpPr>
      <dsp:spPr>
        <a:xfrm rot="331061">
          <a:off x="6394185" y="3344150"/>
          <a:ext cx="483186" cy="20304"/>
        </a:xfrm>
        <a:custGeom>
          <a:avLst/>
          <a:gdLst/>
          <a:ahLst/>
          <a:cxnLst/>
          <a:rect l="0" t="0" r="0" b="0"/>
          <a:pathLst>
            <a:path>
              <a:moveTo>
                <a:pt x="0" y="10152"/>
              </a:moveTo>
              <a:lnTo>
                <a:pt x="483186" y="10152"/>
              </a:lnTo>
            </a:path>
          </a:pathLst>
        </a:custGeom>
        <a:noFill/>
        <a:ln w="25400" cap="flat" cmpd="sng" algn="ctr">
          <a:solidFill>
            <a:schemeClr val="tx1"/>
          </a:solidFill>
          <a:prstDash val="solid"/>
        </a:ln>
        <a:effectLst/>
        <a:scene3d>
          <a:camera prst="orthographicFront">
            <a:rot lat="0" lon="0" rev="30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31061">
        <a:off x="6623699" y="3342222"/>
        <a:ext cx="24159" cy="24159"/>
      </dsp:txXfrm>
    </dsp:sp>
    <dsp:sp modelId="{695326D1-AD85-49A5-80FE-6962F4E965F3}">
      <dsp:nvSpPr>
        <dsp:cNvPr id="0" name=""/>
        <dsp:cNvSpPr/>
      </dsp:nvSpPr>
      <dsp:spPr>
        <a:xfrm>
          <a:off x="6876253" y="2808314"/>
          <a:ext cx="1577452" cy="1138435"/>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t>Kröpfstein</a:t>
          </a:r>
        </a:p>
        <a:p>
          <a:pPr lvl="0" algn="ctr" defTabSz="622300">
            <a:lnSpc>
              <a:spcPct val="90000"/>
            </a:lnSpc>
            <a:spcBef>
              <a:spcPct val="0"/>
            </a:spcBef>
            <a:spcAft>
              <a:spcPct val="35000"/>
            </a:spcAft>
          </a:pPr>
          <a:r>
            <a:rPr lang="de-DE" sz="1400" b="1" i="1" kern="1200" smtClean="0"/>
            <a:t>Ziehstempe</a:t>
          </a:r>
          <a:r>
            <a:rPr lang="de-DE" sz="1400" kern="1200" smtClean="0"/>
            <a:t>l</a:t>
          </a:r>
          <a:endParaRPr lang="de-DE" sz="1400" kern="1200"/>
        </a:p>
      </dsp:txBody>
      <dsp:txXfrm>
        <a:off x="6876253" y="2808314"/>
        <a:ext cx="1577452" cy="1138435"/>
      </dsp:txXfrm>
    </dsp:sp>
    <dsp:sp modelId="{092EC114-44B6-4273-9E88-73453422F26B}">
      <dsp:nvSpPr>
        <dsp:cNvPr id="0" name=""/>
        <dsp:cNvSpPr/>
      </dsp:nvSpPr>
      <dsp:spPr>
        <a:xfrm rot="3750658">
          <a:off x="2891728" y="4479400"/>
          <a:ext cx="1224992" cy="20304"/>
        </a:xfrm>
        <a:custGeom>
          <a:avLst/>
          <a:gdLst/>
          <a:ahLst/>
          <a:cxnLst/>
          <a:rect l="0" t="0" r="0" b="0"/>
          <a:pathLst>
            <a:path>
              <a:moveTo>
                <a:pt x="0" y="10152"/>
              </a:moveTo>
              <a:lnTo>
                <a:pt x="1224992" y="1015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3750658">
        <a:off x="3473599" y="4458928"/>
        <a:ext cx="61249" cy="61249"/>
      </dsp:txXfrm>
    </dsp:sp>
    <dsp:sp modelId="{8F1E40FE-1A19-45BB-B46D-9D7CE53C55E8}">
      <dsp:nvSpPr>
        <dsp:cNvPr id="0" name=""/>
        <dsp:cNvSpPr/>
      </dsp:nvSpPr>
      <dsp:spPr>
        <a:xfrm>
          <a:off x="3786939" y="4321846"/>
          <a:ext cx="2673611" cy="1422103"/>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POM-C</a:t>
          </a:r>
        </a:p>
        <a:p>
          <a:pPr lvl="0" algn="ctr" defTabSz="622300">
            <a:lnSpc>
              <a:spcPct val="90000"/>
            </a:lnSpc>
            <a:spcBef>
              <a:spcPct val="0"/>
            </a:spcBef>
            <a:spcAft>
              <a:spcPct val="35000"/>
            </a:spcAft>
          </a:pPr>
          <a:r>
            <a:rPr lang="de-DE" sz="1400" b="1" i="1" kern="1200" smtClean="0">
              <a:solidFill>
                <a:schemeClr val="tx1"/>
              </a:solidFill>
            </a:rPr>
            <a:t>(Polyoxymethylen, thermoplastischer Kunststoff)</a:t>
          </a:r>
          <a:endParaRPr lang="de-DE" sz="1400" b="1" i="1" kern="1200">
            <a:solidFill>
              <a:schemeClr val="tx1"/>
            </a:solidFill>
          </a:endParaRPr>
        </a:p>
      </dsp:txBody>
      <dsp:txXfrm>
        <a:off x="3786939" y="4321846"/>
        <a:ext cx="2673611" cy="1422103"/>
      </dsp:txXfrm>
    </dsp:sp>
    <dsp:sp modelId="{F24C1958-A6AD-41ED-960A-092EBC791EB6}">
      <dsp:nvSpPr>
        <dsp:cNvPr id="0" name=""/>
        <dsp:cNvSpPr/>
      </dsp:nvSpPr>
      <dsp:spPr>
        <a:xfrm rot="721806">
          <a:off x="6454958" y="5075826"/>
          <a:ext cx="509353" cy="20304"/>
        </a:xfrm>
        <a:custGeom>
          <a:avLst/>
          <a:gdLst/>
          <a:ahLst/>
          <a:cxnLst/>
          <a:rect l="0" t="0" r="0" b="0"/>
          <a:pathLst>
            <a:path>
              <a:moveTo>
                <a:pt x="0" y="10152"/>
              </a:moveTo>
              <a:lnTo>
                <a:pt x="509353" y="10152"/>
              </a:lnTo>
            </a:path>
          </a:pathLst>
        </a:custGeom>
        <a:noFill/>
        <a:ln w="25400" cap="flat" cmpd="sng" algn="ctr">
          <a:solidFill>
            <a:schemeClr val="tx1"/>
          </a:solidFill>
          <a:prstDash val="solid"/>
        </a:ln>
        <a:effectLst/>
        <a:scene3d>
          <a:camera prst="orthographicFront">
            <a:rot lat="0" lon="0" rev="720000"/>
          </a:camera>
          <a:lightRig rig="threePt" dir="t"/>
        </a:scene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a:p>
      </dsp:txBody>
      <dsp:txXfrm rot="721806">
        <a:off x="6696901" y="5073245"/>
        <a:ext cx="25467" cy="25467"/>
      </dsp:txXfrm>
    </dsp:sp>
    <dsp:sp modelId="{D31AEE1A-62DC-49A1-B0FC-AC516009E241}">
      <dsp:nvSpPr>
        <dsp:cNvPr id="0" name=""/>
        <dsp:cNvSpPr/>
      </dsp:nvSpPr>
      <dsp:spPr>
        <a:xfrm>
          <a:off x="6958719" y="4538099"/>
          <a:ext cx="2036720" cy="1201921"/>
        </a:xfrm>
        <a:prstGeom prst="roundRect">
          <a:avLst>
            <a:gd name="adj" fmla="val 10000"/>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de-DE" sz="1400" b="1" i="1" kern="1200" smtClean="0">
              <a:solidFill>
                <a:schemeClr val="tx1"/>
              </a:solidFill>
            </a:rPr>
            <a:t>Niederhalter</a:t>
          </a:r>
        </a:p>
        <a:p>
          <a:pPr lvl="0" algn="ctr" defTabSz="622300">
            <a:lnSpc>
              <a:spcPct val="90000"/>
            </a:lnSpc>
            <a:spcBef>
              <a:spcPct val="0"/>
            </a:spcBef>
            <a:spcAft>
              <a:spcPct val="35000"/>
            </a:spcAft>
          </a:pPr>
          <a:endParaRPr lang="de-DE" sz="900" kern="1200" smtClean="0"/>
        </a:p>
        <a:p>
          <a:pPr lvl="0" algn="ctr" defTabSz="622300">
            <a:lnSpc>
              <a:spcPct val="90000"/>
            </a:lnSpc>
            <a:spcBef>
              <a:spcPct val="0"/>
            </a:spcBef>
            <a:spcAft>
              <a:spcPct val="35000"/>
            </a:spcAft>
          </a:pPr>
          <a:endParaRPr lang="de-DE" sz="900" kern="1200"/>
        </a:p>
      </dsp:txBody>
      <dsp:txXfrm>
        <a:off x="6958719" y="4538099"/>
        <a:ext cx="2036720" cy="1201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1AC4B-38C0-46B1-A049-B2D4692E72B9}" type="datetimeFigureOut">
              <a:rPr lang="de-DE" smtClean="0"/>
              <a:pPr/>
              <a:t>09.07.2014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55BE06-8EA1-450F-B926-D243F88F310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6BBC64D-AE62-4272-AF80-5CC6ECB81B75}" type="datetime1">
              <a:rPr lang="de-DE" smtClean="0"/>
              <a:pPr/>
              <a:t>09.07.2014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8F0BBF3-3E09-42E3-9706-F3756FDA0E50}" type="datetime1">
              <a:rPr lang="de-DE" smtClean="0"/>
              <a:pPr/>
              <a:t>09.07.2014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F30DB4-726E-475B-B849-9F050B66B7E4}" type="datetime1">
              <a:rPr lang="de-DE" smtClean="0"/>
              <a:pPr/>
              <a:t>09.07.2014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2E8FE38-E31F-481F-9A07-257EC2CF0175}" type="datetime1">
              <a:rPr lang="de-DE" smtClean="0"/>
              <a:pPr/>
              <a:t>09.07.2014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9E5E7B06-7520-4E77-84EF-3AC3B79222BE}" type="datetime1">
              <a:rPr lang="de-DE" smtClean="0"/>
              <a:pPr/>
              <a:t>09.07.2014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A756649-2DF5-47A8-B7C4-5C4E0F84486F}" type="datetime1">
              <a:rPr lang="de-DE" smtClean="0"/>
              <a:pPr/>
              <a:t>09.07.2014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0D1576B-174D-4D1B-8C6F-4E865FB244D8}" type="datetime1">
              <a:rPr lang="de-DE" smtClean="0"/>
              <a:pPr/>
              <a:t>09.07.2014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DCBCE9D2-A770-40DD-A72A-A97FC9F26FD4}" type="datetime1">
              <a:rPr lang="de-DE" smtClean="0"/>
              <a:pPr/>
              <a:t>09.07.2014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1925AC7-DCB2-4390-9C00-1391FB094C60}" type="datetime1">
              <a:rPr lang="de-DE" smtClean="0"/>
              <a:pPr/>
              <a:t>09.07.2014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27EF2E-BCF2-443C-8373-B66B26D07960}" type="datetime1">
              <a:rPr lang="de-DE" smtClean="0"/>
              <a:pPr/>
              <a:t>09.07.2014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B29DA8E-4A42-4034-8799-5F591C04FD23}" type="datetime1">
              <a:rPr lang="de-DE" smtClean="0"/>
              <a:pPr/>
              <a:t>09.07.2014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4887-AD3B-4809-9556-CE045928EED6}" type="datetime1">
              <a:rPr lang="de-DE" smtClean="0"/>
              <a:pPr/>
              <a:t>09.07.2014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11C2-BD20-4209-BD05-AA797C50BEBD}"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1268760"/>
            <a:ext cx="7772400" cy="4680520"/>
          </a:xfrm>
        </p:spPr>
        <p:txBody>
          <a:bodyPr>
            <a:normAutofit/>
          </a:bodyPr>
          <a:lstStyle/>
          <a:p>
            <a:r>
              <a:rPr lang="de-DE" b="1" i="1" smtClean="0"/>
              <a:t>Einfluss des Ausgangs- und Werkzeugmaterials auf Umformprozesse zur Herstellung von Verzierungselementen in der Automobilbranche</a:t>
            </a:r>
            <a:r>
              <a:rPr lang="de-DE" smtClean="0"/>
              <a:t/>
            </a:r>
            <a:br>
              <a:rPr lang="de-DE" smtClean="0"/>
            </a:br>
            <a:endParaRPr lang="de-DE"/>
          </a:p>
        </p:txBody>
      </p:sp>
      <p:sp>
        <p:nvSpPr>
          <p:cNvPr id="3" name="Foliennummernplatzhalter 2"/>
          <p:cNvSpPr>
            <a:spLocks noGrp="1"/>
          </p:cNvSpPr>
          <p:nvPr>
            <p:ph type="sldNum" sz="quarter" idx="12"/>
          </p:nvPr>
        </p:nvSpPr>
        <p:spPr/>
        <p:txBody>
          <a:bodyPr/>
          <a:lstStyle/>
          <a:p>
            <a:fld id="{040811C2-BD20-4209-BD05-AA797C50BEBD}" type="slidenum">
              <a:rPr lang="de-DE" smtClean="0"/>
              <a:pPr/>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Spannungen in der Deformierungszone beim Streckbiegen</a:t>
            </a:r>
            <a:br>
              <a:rPr lang="de-DE" smtClean="0"/>
            </a:br>
            <a:endParaRPr lang="de-DE"/>
          </a:p>
        </p:txBody>
      </p:sp>
      <p:pic>
        <p:nvPicPr>
          <p:cNvPr id="5" name="Grafik 4" descr="neutralefaser.png"/>
          <p:cNvPicPr>
            <a:picLocks noChangeAspect="1"/>
          </p:cNvPicPr>
          <p:nvPr/>
        </p:nvPicPr>
        <p:blipFill>
          <a:blip r:embed="rId2" cstate="print"/>
          <a:stretch>
            <a:fillRect/>
          </a:stretch>
        </p:blipFill>
        <p:spPr>
          <a:xfrm>
            <a:off x="2000571" y="1729000"/>
            <a:ext cx="5142857" cy="3400000"/>
          </a:xfrm>
          <a:prstGeom prst="rect">
            <a:avLst/>
          </a:prstGeom>
        </p:spPr>
      </p:pic>
      <p:sp>
        <p:nvSpPr>
          <p:cNvPr id="4" name="Foliennummernplatzhalter 3"/>
          <p:cNvSpPr>
            <a:spLocks noGrp="1"/>
          </p:cNvSpPr>
          <p:nvPr>
            <p:ph type="sldNum" sz="quarter" idx="12"/>
          </p:nvPr>
        </p:nvSpPr>
        <p:spPr/>
        <p:txBody>
          <a:bodyPr/>
          <a:lstStyle/>
          <a:p>
            <a:fld id="{040811C2-BD20-4209-BD05-AA797C50BEBD}" type="slidenum">
              <a:rPr lang="de-DE" smtClean="0"/>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Streckbiegemaschine und Biegewerkzeug</a:t>
            </a:r>
            <a:endParaRPr lang="de-DE"/>
          </a:p>
        </p:txBody>
      </p:sp>
      <p:pic>
        <p:nvPicPr>
          <p:cNvPr id="5" name="Inhaltsplatzhalter 4" descr="20131023_132557.jpg"/>
          <p:cNvPicPr>
            <a:picLocks noGrp="1" noChangeAspect="1"/>
          </p:cNvPicPr>
          <p:nvPr>
            <p:ph sz="half" idx="1"/>
          </p:nvPr>
        </p:nvPicPr>
        <p:blipFill>
          <a:blip r:embed="rId2" cstate="print"/>
          <a:stretch>
            <a:fillRect/>
          </a:stretch>
        </p:blipFill>
        <p:spPr>
          <a:xfrm>
            <a:off x="179512" y="2407500"/>
            <a:ext cx="3816424" cy="2862318"/>
          </a:xfrm>
        </p:spPr>
      </p:pic>
      <p:pic>
        <p:nvPicPr>
          <p:cNvPr id="6" name="Inhaltsplatzhalter 5" descr="steckbiegeeinheit.jpg"/>
          <p:cNvPicPr>
            <a:picLocks noGrp="1" noChangeAspect="1"/>
          </p:cNvPicPr>
          <p:nvPr>
            <p:ph sz="half" idx="2"/>
          </p:nvPr>
        </p:nvPicPr>
        <p:blipFill>
          <a:blip r:embed="rId3" cstate="print"/>
          <a:stretch>
            <a:fillRect/>
          </a:stretch>
        </p:blipFill>
        <p:spPr>
          <a:xfrm>
            <a:off x="4384936" y="2420888"/>
            <a:ext cx="4602250" cy="2880320"/>
          </a:xfrm>
        </p:spPr>
      </p:pic>
      <p:sp>
        <p:nvSpPr>
          <p:cNvPr id="7" name="Foliennummernplatzhalter 6"/>
          <p:cNvSpPr>
            <a:spLocks noGrp="1"/>
          </p:cNvSpPr>
          <p:nvPr>
            <p:ph type="sldNum" sz="quarter" idx="12"/>
          </p:nvPr>
        </p:nvSpPr>
        <p:spPr/>
        <p:txBody>
          <a:bodyPr/>
          <a:lstStyle/>
          <a:p>
            <a:fld id="{040811C2-BD20-4209-BD05-AA797C50BEBD}" type="slidenum">
              <a:rPr lang="de-DE" smtClean="0"/>
              <a:pPr/>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Entscheidende Bauteilgeometrie der Untersuchung</a:t>
            </a:r>
            <a:endParaRPr lang="de-DE"/>
          </a:p>
        </p:txBody>
      </p:sp>
      <p:pic>
        <p:nvPicPr>
          <p:cNvPr id="5" name="Inhaltsplatzhalter 4" descr="vdkdorient.jpg"/>
          <p:cNvPicPr>
            <a:picLocks noGrp="1" noChangeAspect="1"/>
          </p:cNvPicPr>
          <p:nvPr>
            <p:ph sz="half" idx="1"/>
          </p:nvPr>
        </p:nvPicPr>
        <p:blipFill>
          <a:blip r:embed="rId2" cstate="print"/>
          <a:stretch>
            <a:fillRect/>
          </a:stretch>
        </p:blipFill>
        <p:spPr>
          <a:xfrm>
            <a:off x="3342224" y="2132856"/>
            <a:ext cx="5497504" cy="2393441"/>
          </a:xfrm>
        </p:spPr>
      </p:pic>
      <p:sp>
        <p:nvSpPr>
          <p:cNvPr id="6" name="Textfeld 5"/>
          <p:cNvSpPr txBox="1"/>
          <p:nvPr/>
        </p:nvSpPr>
        <p:spPr>
          <a:xfrm>
            <a:off x="3635896" y="4653136"/>
            <a:ext cx="4968552" cy="369332"/>
          </a:xfrm>
          <a:prstGeom prst="rect">
            <a:avLst/>
          </a:prstGeom>
          <a:noFill/>
        </p:spPr>
        <p:txBody>
          <a:bodyPr wrap="square" rtlCol="0">
            <a:spAutoFit/>
          </a:bodyPr>
          <a:lstStyle/>
          <a:p>
            <a:r>
              <a:rPr lang="de-DE" b="1" i="1" smtClean="0"/>
              <a:t>Messpunkte und Orientierung der Aussenkontur</a:t>
            </a:r>
            <a:endParaRPr lang="de-DE" b="1" i="1"/>
          </a:p>
        </p:txBody>
      </p:sp>
      <p:sp>
        <p:nvSpPr>
          <p:cNvPr id="7" name="Textfeld 6"/>
          <p:cNvSpPr txBox="1"/>
          <p:nvPr/>
        </p:nvSpPr>
        <p:spPr>
          <a:xfrm>
            <a:off x="251520" y="2276872"/>
            <a:ext cx="2736304" cy="2585323"/>
          </a:xfrm>
          <a:prstGeom prst="rect">
            <a:avLst/>
          </a:prstGeom>
          <a:noFill/>
        </p:spPr>
        <p:txBody>
          <a:bodyPr wrap="square" rtlCol="0">
            <a:spAutoFit/>
          </a:bodyPr>
          <a:lstStyle/>
          <a:p>
            <a:pPr>
              <a:buFont typeface="Arial" pitchFamily="34" charset="0"/>
              <a:buChar char="•"/>
            </a:pPr>
            <a:r>
              <a:rPr lang="de-DE" smtClean="0"/>
              <a:t>Nennmaß der Aussenkontur ist Null</a:t>
            </a:r>
          </a:p>
          <a:p>
            <a:pPr>
              <a:buFont typeface="Arial" pitchFamily="34" charset="0"/>
              <a:buChar char="•"/>
            </a:pPr>
            <a:endParaRPr lang="de-DE" smtClean="0"/>
          </a:p>
          <a:p>
            <a:pPr>
              <a:buFont typeface="Arial" pitchFamily="34" charset="0"/>
              <a:buChar char="•"/>
            </a:pPr>
            <a:r>
              <a:rPr lang="de-DE" smtClean="0"/>
              <a:t>Positive Messwerte bedeuten insbesondere and den Messpunkte MP1 – MP2 und MP9 – MP10 eine erhöhte Rückfederung</a:t>
            </a:r>
          </a:p>
          <a:p>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12</a:t>
            </a:fld>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Messmethode</a:t>
            </a:r>
            <a:endParaRPr lang="de-DE"/>
          </a:p>
        </p:txBody>
      </p:sp>
      <p:pic>
        <p:nvPicPr>
          <p:cNvPr id="3" name="Grafik 2" descr="messlehre.jpg"/>
          <p:cNvPicPr>
            <a:picLocks noChangeAspect="1"/>
          </p:cNvPicPr>
          <p:nvPr/>
        </p:nvPicPr>
        <p:blipFill>
          <a:blip r:embed="rId2" cstate="print"/>
          <a:stretch>
            <a:fillRect/>
          </a:stretch>
        </p:blipFill>
        <p:spPr>
          <a:xfrm>
            <a:off x="899592" y="1340768"/>
            <a:ext cx="7237934" cy="2736995"/>
          </a:xfrm>
          <a:prstGeom prst="rect">
            <a:avLst/>
          </a:prstGeom>
        </p:spPr>
      </p:pic>
      <p:sp>
        <p:nvSpPr>
          <p:cNvPr id="4" name="Textfeld 3"/>
          <p:cNvSpPr txBox="1"/>
          <p:nvPr/>
        </p:nvSpPr>
        <p:spPr>
          <a:xfrm>
            <a:off x="2411760" y="4365104"/>
            <a:ext cx="4176464" cy="646331"/>
          </a:xfrm>
          <a:prstGeom prst="rect">
            <a:avLst/>
          </a:prstGeom>
          <a:noFill/>
        </p:spPr>
        <p:txBody>
          <a:bodyPr wrap="square" rtlCol="0">
            <a:spAutoFit/>
          </a:bodyPr>
          <a:lstStyle/>
          <a:p>
            <a:r>
              <a:rPr lang="de-DE" b="1" i="1" smtClean="0"/>
              <a:t>Eingelegtes Bauteil in Messlehre.</a:t>
            </a:r>
          </a:p>
          <a:p>
            <a:r>
              <a:rPr lang="de-DE" b="1" i="1" smtClean="0"/>
              <a:t>Einbausituation soll simuliert werden.</a:t>
            </a:r>
            <a:endParaRPr lang="de-DE" b="1" i="1"/>
          </a:p>
        </p:txBody>
      </p:sp>
      <p:sp>
        <p:nvSpPr>
          <p:cNvPr id="5" name="Foliennummernplatzhalter 4"/>
          <p:cNvSpPr>
            <a:spLocks noGrp="1"/>
          </p:cNvSpPr>
          <p:nvPr>
            <p:ph type="sldNum" sz="quarter" idx="12"/>
          </p:nvPr>
        </p:nvSpPr>
        <p:spPr/>
        <p:txBody>
          <a:bodyPr/>
          <a:lstStyle/>
          <a:p>
            <a:fld id="{040811C2-BD20-4209-BD05-AA797C50BEBD}" type="slidenum">
              <a:rPr lang="de-DE" smtClean="0"/>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20131023_132921.jpg"/>
          <p:cNvPicPr>
            <a:picLocks noChangeAspect="1"/>
          </p:cNvPicPr>
          <p:nvPr/>
        </p:nvPicPr>
        <p:blipFill>
          <a:blip r:embed="rId2" cstate="print"/>
          <a:stretch>
            <a:fillRect/>
          </a:stretch>
        </p:blipFill>
        <p:spPr>
          <a:xfrm>
            <a:off x="107504" y="3284984"/>
            <a:ext cx="3024335" cy="2268251"/>
          </a:xfrm>
          <a:prstGeom prst="rect">
            <a:avLst/>
          </a:prstGeom>
        </p:spPr>
      </p:pic>
      <p:pic>
        <p:nvPicPr>
          <p:cNvPr id="4" name="Grafik 3" descr="messpunktevdkda3.png"/>
          <p:cNvPicPr>
            <a:picLocks noChangeAspect="1"/>
          </p:cNvPicPr>
          <p:nvPr/>
        </p:nvPicPr>
        <p:blipFill>
          <a:blip r:embed="rId3" cstate="print"/>
          <a:stretch>
            <a:fillRect/>
          </a:stretch>
        </p:blipFill>
        <p:spPr>
          <a:xfrm>
            <a:off x="3491881" y="3260936"/>
            <a:ext cx="5120786" cy="2277010"/>
          </a:xfrm>
          <a:prstGeom prst="rect">
            <a:avLst/>
          </a:prstGeom>
        </p:spPr>
      </p:pic>
      <p:cxnSp>
        <p:nvCxnSpPr>
          <p:cNvPr id="9" name="Gewinkelte Verbindung 8"/>
          <p:cNvCxnSpPr/>
          <p:nvPr/>
        </p:nvCxnSpPr>
        <p:spPr>
          <a:xfrm flipV="1">
            <a:off x="395536" y="2708920"/>
            <a:ext cx="2088232" cy="576064"/>
          </a:xfrm>
          <a:prstGeom prst="bentConnector3">
            <a:avLst>
              <a:gd name="adj1" fmla="val 14969"/>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83568" y="1772816"/>
            <a:ext cx="3240360" cy="923330"/>
          </a:xfrm>
          <a:prstGeom prst="rect">
            <a:avLst/>
          </a:prstGeom>
          <a:noFill/>
        </p:spPr>
        <p:txBody>
          <a:bodyPr wrap="square" rtlCol="0">
            <a:spAutoFit/>
          </a:bodyPr>
          <a:lstStyle/>
          <a:p>
            <a:r>
              <a:rPr lang="de-DE" smtClean="0"/>
              <a:t>Abfahren der Messpunkte „Kontur aussen“ mit der Messuhr</a:t>
            </a:r>
            <a:endParaRPr lang="de-DE"/>
          </a:p>
        </p:txBody>
      </p:sp>
      <p:cxnSp>
        <p:nvCxnSpPr>
          <p:cNvPr id="16" name="Gewinkelte Verbindung 15"/>
          <p:cNvCxnSpPr/>
          <p:nvPr/>
        </p:nvCxnSpPr>
        <p:spPr>
          <a:xfrm flipV="1">
            <a:off x="4283968" y="2708920"/>
            <a:ext cx="3600400" cy="864096"/>
          </a:xfrm>
          <a:prstGeom prst="bentConnector3">
            <a:avLst>
              <a:gd name="adj1" fmla="val -3029"/>
            </a:avLst>
          </a:prstGeom>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139952" y="2060848"/>
            <a:ext cx="4320480" cy="646331"/>
          </a:xfrm>
          <a:prstGeom prst="rect">
            <a:avLst/>
          </a:prstGeom>
          <a:noFill/>
        </p:spPr>
        <p:txBody>
          <a:bodyPr wrap="square" rtlCol="0">
            <a:spAutoFit/>
          </a:bodyPr>
          <a:lstStyle/>
          <a:p>
            <a:r>
              <a:rPr lang="de-DE" smtClean="0"/>
              <a:t>Grün markiert, Messpunkte der Aussenkontur</a:t>
            </a:r>
            <a:endParaRPr lang="de-DE"/>
          </a:p>
        </p:txBody>
      </p:sp>
      <p:sp>
        <p:nvSpPr>
          <p:cNvPr id="8" name="Foliennummernplatzhalter 7"/>
          <p:cNvSpPr>
            <a:spLocks noGrp="1"/>
          </p:cNvSpPr>
          <p:nvPr>
            <p:ph type="sldNum" sz="quarter" idx="12"/>
          </p:nvPr>
        </p:nvSpPr>
        <p:spPr/>
        <p:txBody>
          <a:bodyPr/>
          <a:lstStyle/>
          <a:p>
            <a:fld id="{040811C2-BD20-4209-BD05-AA797C50BEBD}" type="slidenum">
              <a:rPr lang="de-DE" smtClean="0"/>
              <a:pPr/>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MessblattOriginal.jpg"/>
          <p:cNvPicPr>
            <a:picLocks noChangeAspect="1"/>
          </p:cNvPicPr>
          <p:nvPr/>
        </p:nvPicPr>
        <p:blipFill>
          <a:blip r:embed="rId2" cstate="print"/>
          <a:stretch>
            <a:fillRect/>
          </a:stretch>
        </p:blipFill>
        <p:spPr>
          <a:xfrm>
            <a:off x="3491880" y="2636912"/>
            <a:ext cx="5184576" cy="4007973"/>
          </a:xfrm>
          <a:prstGeom prst="rect">
            <a:avLst/>
          </a:prstGeom>
        </p:spPr>
      </p:pic>
      <p:cxnSp>
        <p:nvCxnSpPr>
          <p:cNvPr id="12" name="Gewinkelte Verbindung 11"/>
          <p:cNvCxnSpPr/>
          <p:nvPr/>
        </p:nvCxnSpPr>
        <p:spPr>
          <a:xfrm flipV="1">
            <a:off x="3635896" y="2204864"/>
            <a:ext cx="4824536" cy="432048"/>
          </a:xfrm>
          <a:prstGeom prst="bentConnector3">
            <a:avLst>
              <a:gd name="adj1" fmla="val 7090"/>
            </a:avLst>
          </a:prstGeom>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995936" y="1412776"/>
            <a:ext cx="4680520" cy="646331"/>
          </a:xfrm>
          <a:prstGeom prst="rect">
            <a:avLst/>
          </a:prstGeom>
          <a:noFill/>
        </p:spPr>
        <p:txBody>
          <a:bodyPr wrap="square" rtlCol="0">
            <a:spAutoFit/>
          </a:bodyPr>
          <a:lstStyle/>
          <a:p>
            <a:r>
              <a:rPr lang="de-DE" smtClean="0"/>
              <a:t>Messprotokoll zur Erfassung der Messergebnisse verschiedener Messbereiche</a:t>
            </a:r>
            <a:endParaRPr lang="de-DE"/>
          </a:p>
        </p:txBody>
      </p:sp>
      <p:cxnSp>
        <p:nvCxnSpPr>
          <p:cNvPr id="18" name="Gewinkelte Verbindung 17"/>
          <p:cNvCxnSpPr/>
          <p:nvPr/>
        </p:nvCxnSpPr>
        <p:spPr>
          <a:xfrm>
            <a:off x="755576" y="4725144"/>
            <a:ext cx="2736304" cy="576064"/>
          </a:xfrm>
          <a:prstGeom prst="bentConnector3">
            <a:avLst>
              <a:gd name="adj1" fmla="val 844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683568" y="4365104"/>
            <a:ext cx="2160240" cy="369332"/>
          </a:xfrm>
          <a:prstGeom prst="rect">
            <a:avLst/>
          </a:prstGeom>
          <a:noFill/>
        </p:spPr>
        <p:txBody>
          <a:bodyPr wrap="square" rtlCol="0">
            <a:spAutoFit/>
          </a:bodyPr>
          <a:lstStyle/>
          <a:p>
            <a:r>
              <a:rPr lang="de-DE" smtClean="0"/>
              <a:t>Kontur aussen (grün)</a:t>
            </a:r>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Auswertungsmethode</a:t>
            </a:r>
            <a:endParaRPr lang="de-DE"/>
          </a:p>
        </p:txBody>
      </p:sp>
      <p:pic>
        <p:nvPicPr>
          <p:cNvPr id="3" name="Grafik 2" descr="F17elox.jpg"/>
          <p:cNvPicPr>
            <a:picLocks noChangeAspect="1"/>
          </p:cNvPicPr>
          <p:nvPr/>
        </p:nvPicPr>
        <p:blipFill>
          <a:blip r:embed="rId2" cstate="print"/>
          <a:stretch>
            <a:fillRect/>
          </a:stretch>
        </p:blipFill>
        <p:spPr>
          <a:xfrm>
            <a:off x="1979713" y="3009688"/>
            <a:ext cx="4032448" cy="1929357"/>
          </a:xfrm>
          <a:prstGeom prst="rect">
            <a:avLst/>
          </a:prstGeom>
        </p:spPr>
      </p:pic>
      <p:pic>
        <p:nvPicPr>
          <p:cNvPr id="6" name="Grafik 5" descr="StandardabweichungDesMittelwerts.jpg"/>
          <p:cNvPicPr>
            <a:picLocks noChangeAspect="1"/>
          </p:cNvPicPr>
          <p:nvPr/>
        </p:nvPicPr>
        <p:blipFill>
          <a:blip r:embed="rId3" cstate="print"/>
          <a:stretch>
            <a:fillRect/>
          </a:stretch>
        </p:blipFill>
        <p:spPr>
          <a:xfrm>
            <a:off x="4572000" y="1700808"/>
            <a:ext cx="3312368" cy="816851"/>
          </a:xfrm>
          <a:prstGeom prst="rect">
            <a:avLst/>
          </a:prstGeom>
        </p:spPr>
      </p:pic>
      <p:pic>
        <p:nvPicPr>
          <p:cNvPr id="7" name="Grafik 6" descr="StandardabweichungEmpirische.jpg"/>
          <p:cNvPicPr>
            <a:picLocks noChangeAspect="1"/>
          </p:cNvPicPr>
          <p:nvPr/>
        </p:nvPicPr>
        <p:blipFill>
          <a:blip r:embed="rId4" cstate="print"/>
          <a:stretch>
            <a:fillRect/>
          </a:stretch>
        </p:blipFill>
        <p:spPr>
          <a:xfrm>
            <a:off x="539552" y="1556792"/>
            <a:ext cx="2520280" cy="979163"/>
          </a:xfrm>
          <a:prstGeom prst="rect">
            <a:avLst/>
          </a:prstGeom>
        </p:spPr>
      </p:pic>
      <p:pic>
        <p:nvPicPr>
          <p:cNvPr id="8" name="Grafik 7" descr="ChargenWerte.jpg"/>
          <p:cNvPicPr>
            <a:picLocks noChangeAspect="1"/>
          </p:cNvPicPr>
          <p:nvPr/>
        </p:nvPicPr>
        <p:blipFill>
          <a:blip r:embed="rId5" cstate="print"/>
          <a:stretch>
            <a:fillRect/>
          </a:stretch>
        </p:blipFill>
        <p:spPr>
          <a:xfrm>
            <a:off x="2112873" y="5531974"/>
            <a:ext cx="3683263" cy="887478"/>
          </a:xfrm>
          <a:prstGeom prst="rect">
            <a:avLst/>
          </a:prstGeom>
        </p:spPr>
      </p:pic>
      <p:sp>
        <p:nvSpPr>
          <p:cNvPr id="9" name="Textfeld 8"/>
          <p:cNvSpPr txBox="1"/>
          <p:nvPr/>
        </p:nvSpPr>
        <p:spPr>
          <a:xfrm>
            <a:off x="755576" y="1628800"/>
            <a:ext cx="1368152" cy="369332"/>
          </a:xfrm>
          <a:prstGeom prst="rect">
            <a:avLst/>
          </a:prstGeom>
          <a:noFill/>
        </p:spPr>
        <p:txBody>
          <a:bodyPr wrap="square" rtlCol="0">
            <a:spAutoFit/>
          </a:bodyPr>
          <a:lstStyle/>
          <a:p>
            <a:endParaRPr lang="de-DE"/>
          </a:p>
        </p:txBody>
      </p:sp>
      <p:sp>
        <p:nvSpPr>
          <p:cNvPr id="10" name="Textfeld 9"/>
          <p:cNvSpPr txBox="1"/>
          <p:nvPr/>
        </p:nvSpPr>
        <p:spPr>
          <a:xfrm>
            <a:off x="611560" y="1412776"/>
            <a:ext cx="3240360" cy="307777"/>
          </a:xfrm>
          <a:prstGeom prst="rect">
            <a:avLst/>
          </a:prstGeom>
          <a:noFill/>
        </p:spPr>
        <p:txBody>
          <a:bodyPr wrap="square" rtlCol="0">
            <a:spAutoFit/>
          </a:bodyPr>
          <a:lstStyle/>
          <a:p>
            <a:r>
              <a:rPr lang="de-DE" sz="1400" b="1" i="1" smtClean="0">
                <a:solidFill>
                  <a:srgbClr val="FF0000"/>
                </a:solidFill>
              </a:rPr>
              <a:t>Empirische Standardabweichung</a:t>
            </a:r>
            <a:endParaRPr lang="de-DE" sz="1400" b="1" i="1">
              <a:solidFill>
                <a:srgbClr val="FF0000"/>
              </a:solidFill>
            </a:endParaRPr>
          </a:p>
        </p:txBody>
      </p:sp>
      <p:sp>
        <p:nvSpPr>
          <p:cNvPr id="11" name="Textfeld 10"/>
          <p:cNvSpPr txBox="1"/>
          <p:nvPr/>
        </p:nvSpPr>
        <p:spPr>
          <a:xfrm>
            <a:off x="4716016" y="1340768"/>
            <a:ext cx="4032448" cy="523220"/>
          </a:xfrm>
          <a:prstGeom prst="rect">
            <a:avLst/>
          </a:prstGeom>
          <a:noFill/>
        </p:spPr>
        <p:txBody>
          <a:bodyPr wrap="square" rtlCol="0">
            <a:spAutoFit/>
          </a:bodyPr>
          <a:lstStyle/>
          <a:p>
            <a:r>
              <a:rPr lang="de-DE" sz="1400" b="1" i="1" smtClean="0">
                <a:solidFill>
                  <a:srgbClr val="FF0000"/>
                </a:solidFill>
              </a:rPr>
              <a:t>Standardabweichung des Mittelwerts (mit Berücksichtigung des Vertrauensbereichs)</a:t>
            </a:r>
            <a:endParaRPr lang="de-DE" sz="1400" b="1" i="1">
              <a:solidFill>
                <a:srgbClr val="FF0000"/>
              </a:solidFill>
            </a:endParaRPr>
          </a:p>
        </p:txBody>
      </p:sp>
      <p:cxnSp>
        <p:nvCxnSpPr>
          <p:cNvPr id="13" name="Gerade Verbindung mit Pfeil 12"/>
          <p:cNvCxnSpPr/>
          <p:nvPr/>
        </p:nvCxnSpPr>
        <p:spPr>
          <a:xfrm flipH="1" flipV="1">
            <a:off x="2267744" y="2492896"/>
            <a:ext cx="1440160"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3851920" y="2348880"/>
            <a:ext cx="936104"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winkelte Verbindung 18"/>
          <p:cNvCxnSpPr>
            <a:stCxn id="3" idx="3"/>
          </p:cNvCxnSpPr>
          <p:nvPr/>
        </p:nvCxnSpPr>
        <p:spPr>
          <a:xfrm flipV="1">
            <a:off x="6012161" y="3501008"/>
            <a:ext cx="2664295" cy="473359"/>
          </a:xfrm>
          <a:prstGeom prst="bentConnector3">
            <a:avLst>
              <a:gd name="adj1" fmla="val 7992"/>
            </a:avLst>
          </a:prstGeom>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6300192" y="3068960"/>
            <a:ext cx="2376264" cy="430887"/>
          </a:xfrm>
          <a:prstGeom prst="rect">
            <a:avLst/>
          </a:prstGeom>
          <a:noFill/>
        </p:spPr>
        <p:txBody>
          <a:bodyPr wrap="square" rtlCol="0">
            <a:spAutoFit/>
          </a:bodyPr>
          <a:lstStyle/>
          <a:p>
            <a:r>
              <a:rPr lang="de-DE" sz="1100" b="1" i="1" smtClean="0"/>
              <a:t>Messergebnisse einer Charge (nach spezifischer Bearbeitungsstufe) </a:t>
            </a:r>
            <a:endParaRPr lang="de-DE" sz="1100" b="1" i="1"/>
          </a:p>
        </p:txBody>
      </p:sp>
      <p:cxnSp>
        <p:nvCxnSpPr>
          <p:cNvPr id="24" name="Form 23"/>
          <p:cNvCxnSpPr/>
          <p:nvPr/>
        </p:nvCxnSpPr>
        <p:spPr>
          <a:xfrm>
            <a:off x="5940152" y="4221088"/>
            <a:ext cx="2808312" cy="576064"/>
          </a:xfrm>
          <a:prstGeom prst="bentConnector3">
            <a:avLst>
              <a:gd name="adj1" fmla="val 10667"/>
            </a:avLst>
          </a:prstGeom>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6444208" y="4509120"/>
            <a:ext cx="2699792" cy="261610"/>
          </a:xfrm>
          <a:prstGeom prst="rect">
            <a:avLst/>
          </a:prstGeom>
          <a:noFill/>
        </p:spPr>
        <p:txBody>
          <a:bodyPr wrap="square" rtlCol="0">
            <a:spAutoFit/>
          </a:bodyPr>
          <a:lstStyle/>
          <a:p>
            <a:r>
              <a:rPr lang="de-DE" sz="1100" b="1" i="1" smtClean="0"/>
              <a:t>Pro Charge 20 Teile</a:t>
            </a:r>
            <a:endParaRPr lang="de-DE" sz="1100" b="1" i="1"/>
          </a:p>
        </p:txBody>
      </p:sp>
      <p:cxnSp>
        <p:nvCxnSpPr>
          <p:cNvPr id="33" name="Gerade Verbindung mit Pfeil 32"/>
          <p:cNvCxnSpPr>
            <a:endCxn id="8" idx="1"/>
          </p:cNvCxnSpPr>
          <p:nvPr/>
        </p:nvCxnSpPr>
        <p:spPr>
          <a:xfrm>
            <a:off x="1691680" y="5949280"/>
            <a:ext cx="421193" cy="264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79512" y="5445224"/>
            <a:ext cx="1656184" cy="938719"/>
          </a:xfrm>
          <a:prstGeom prst="rect">
            <a:avLst/>
          </a:prstGeom>
          <a:noFill/>
        </p:spPr>
        <p:txBody>
          <a:bodyPr wrap="square" rtlCol="0">
            <a:spAutoFit/>
          </a:bodyPr>
          <a:lstStyle/>
          <a:p>
            <a:r>
              <a:rPr lang="de-DE" sz="1100" b="1" i="1" smtClean="0"/>
              <a:t>Einige Chargen mit Materialkennwerten, es wurden zusätzlich F18 und F19 Proben in der Versuchsreihe gefahren</a:t>
            </a:r>
            <a:endParaRPr lang="de-DE" sz="1100" b="1" i="1"/>
          </a:p>
        </p:txBody>
      </p:sp>
      <p:sp>
        <p:nvSpPr>
          <p:cNvPr id="18" name="Foliennummernplatzhalter 17"/>
          <p:cNvSpPr>
            <a:spLocks noGrp="1"/>
          </p:cNvSpPr>
          <p:nvPr>
            <p:ph type="sldNum" sz="quarter" idx="12"/>
          </p:nvPr>
        </p:nvSpPr>
        <p:spPr/>
        <p:txBody>
          <a:bodyPr/>
          <a:lstStyle/>
          <a:p>
            <a:fld id="{040811C2-BD20-4209-BD05-AA797C50BEBD}" type="slidenum">
              <a:rPr lang="de-DE" smtClean="0"/>
              <a:pPr/>
              <a:t>16</a:t>
            </a:fld>
            <a:endParaRPr lang="de-DE"/>
          </a:p>
        </p:txBody>
      </p:sp>
      <p:sp>
        <p:nvSpPr>
          <p:cNvPr id="21" name="Ellipse 20"/>
          <p:cNvSpPr/>
          <p:nvPr/>
        </p:nvSpPr>
        <p:spPr>
          <a:xfrm>
            <a:off x="5220072" y="5805264"/>
            <a:ext cx="360040" cy="28803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5148064" y="6165304"/>
            <a:ext cx="432048" cy="216024"/>
          </a:xfrm>
          <a:prstGeom prst="ellips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26" name="Gerade Verbindung mit Pfeil 25"/>
          <p:cNvCxnSpPr/>
          <p:nvPr/>
        </p:nvCxnSpPr>
        <p:spPr>
          <a:xfrm flipH="1">
            <a:off x="5580112" y="5589240"/>
            <a:ext cx="720080"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8" idx="1"/>
          </p:cNvCxnSpPr>
          <p:nvPr/>
        </p:nvCxnSpPr>
        <p:spPr>
          <a:xfrm flipH="1" flipV="1">
            <a:off x="5580112" y="6309320"/>
            <a:ext cx="973088" cy="2295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6372200" y="5229200"/>
            <a:ext cx="2520280" cy="646331"/>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Nicht vollständig warmausgelagert</a:t>
            </a:r>
          </a:p>
          <a:p>
            <a:pPr>
              <a:buFont typeface="Arial" pitchFamily="34" charset="0"/>
              <a:buChar char="•"/>
            </a:pPr>
            <a:r>
              <a:rPr lang="de-DE" sz="1200" b="1" i="1" smtClean="0"/>
              <a:t>Überaltert</a:t>
            </a:r>
            <a:endParaRPr lang="de-DE" sz="1200" b="1" i="1"/>
          </a:p>
        </p:txBody>
      </p:sp>
      <p:sp>
        <p:nvSpPr>
          <p:cNvPr id="36" name="Textfeld 35"/>
          <p:cNvSpPr txBox="1"/>
          <p:nvPr/>
        </p:nvSpPr>
        <p:spPr>
          <a:xfrm>
            <a:off x="6588224" y="6237312"/>
            <a:ext cx="1368152" cy="461665"/>
          </a:xfrm>
          <a:prstGeom prst="rect">
            <a:avLst/>
          </a:prstGeom>
          <a:noFill/>
        </p:spPr>
        <p:txBody>
          <a:bodyPr wrap="square" rtlCol="0">
            <a:spAutoFit/>
          </a:bodyPr>
          <a:lstStyle/>
          <a:p>
            <a:pPr>
              <a:buFont typeface="Arial" pitchFamily="34" charset="0"/>
              <a:buChar char="•"/>
            </a:pPr>
            <a:r>
              <a:rPr lang="de-DE" sz="1200" b="1" i="1" smtClean="0"/>
              <a:t>Lösungsgeglüht</a:t>
            </a:r>
          </a:p>
          <a:p>
            <a:pPr>
              <a:buFont typeface="Arial" pitchFamily="34" charset="0"/>
              <a:buChar char="•"/>
            </a:pPr>
            <a:r>
              <a:rPr lang="de-DE" sz="1200" b="1" i="1" smtClean="0"/>
              <a:t>Kaltausgelagert</a:t>
            </a:r>
            <a:endParaRPr lang="de-DE" sz="1200"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98178"/>
          </a:xfrm>
        </p:spPr>
        <p:txBody>
          <a:bodyPr>
            <a:normAutofit fontScale="90000"/>
          </a:bodyPr>
          <a:lstStyle/>
          <a:p>
            <a:r>
              <a:rPr lang="de-DE" i="1" smtClean="0"/>
              <a:t>Einschränkungen durch Rücksichtnahme auf die Serienfertigung</a:t>
            </a:r>
            <a:endParaRPr lang="de-DE" i="1"/>
          </a:p>
        </p:txBody>
      </p:sp>
      <p:sp>
        <p:nvSpPr>
          <p:cNvPr id="6" name="Textfeld 5"/>
          <p:cNvSpPr txBox="1"/>
          <p:nvPr/>
        </p:nvSpPr>
        <p:spPr>
          <a:xfrm>
            <a:off x="0" y="1844824"/>
            <a:ext cx="4464496" cy="7171194"/>
          </a:xfrm>
          <a:prstGeom prst="rect">
            <a:avLst/>
          </a:prstGeom>
          <a:noFill/>
        </p:spPr>
        <p:txBody>
          <a:bodyPr wrap="square" rtlCol="0">
            <a:spAutoFit/>
          </a:bodyPr>
          <a:lstStyle/>
          <a:p>
            <a:pPr>
              <a:buFont typeface="Arial" pitchFamily="34" charset="0"/>
              <a:buChar char="•"/>
            </a:pPr>
            <a:r>
              <a:rPr lang="de-DE" sz="2000" smtClean="0"/>
              <a:t>Streckbiegemaschine musste auf das Serienmaterial F13 eingerichtet bleiben</a:t>
            </a:r>
          </a:p>
          <a:p>
            <a:pPr>
              <a:buFont typeface="Arial" pitchFamily="34" charset="0"/>
              <a:buChar char="•"/>
            </a:pPr>
            <a:endParaRPr lang="de-DE" sz="2000" smtClean="0"/>
          </a:p>
          <a:p>
            <a:pPr>
              <a:buFont typeface="Arial" pitchFamily="34" charset="0"/>
              <a:buChar char="•"/>
            </a:pPr>
            <a:r>
              <a:rPr lang="de-DE" sz="2000" smtClean="0"/>
              <a:t>Bearbeitungsstufe Schleifen/Polieren wurde, aufgrund von Kapazitätsmangel,  teilweise in die Prototypenfertigung ausgelagert</a:t>
            </a:r>
          </a:p>
          <a:p>
            <a:pPr>
              <a:buFont typeface="Arial" pitchFamily="34" charset="0"/>
              <a:buChar char="•"/>
            </a:pPr>
            <a:endParaRPr lang="de-DE" sz="2000" smtClean="0"/>
          </a:p>
          <a:p>
            <a:pPr>
              <a:buFont typeface="Arial" pitchFamily="34" charset="0"/>
              <a:buChar char="•"/>
            </a:pPr>
            <a:r>
              <a:rPr lang="de-DE" sz="2000" smtClean="0"/>
              <a:t>Durch Bearbeitungsfehler wurden zusätzliche Chargen einiger Festigkeitsklassen gefahren</a:t>
            </a:r>
          </a:p>
          <a:p>
            <a:pPr>
              <a:buFont typeface="Arial" pitchFamily="34" charset="0"/>
              <a:buChar char="•"/>
            </a:pPr>
            <a:endParaRPr lang="de-DE" sz="2000" smtClean="0"/>
          </a:p>
          <a:p>
            <a:pPr>
              <a:buFont typeface="Arial" pitchFamily="34" charset="0"/>
              <a:buChar char="•"/>
            </a:pPr>
            <a:r>
              <a:rPr lang="de-DE" sz="2000" smtClean="0"/>
              <a:t>Beim Fräsprozess musste, aus Zeitgründen, beide Seiten der doppelten Spannvorrichtung genutzt werden</a:t>
            </a:r>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SzPct val="177000"/>
              <a:buFont typeface="Arial" pitchFamily="34" charset="0"/>
              <a:buChar char="•"/>
            </a:pPr>
            <a:endParaRPr lang="de-DE" sz="2000" smtClean="0"/>
          </a:p>
          <a:p>
            <a:pPr>
              <a:buSzPct val="211000"/>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smtClean="0"/>
          </a:p>
          <a:p>
            <a:pPr>
              <a:buFont typeface="Arial" pitchFamily="34" charset="0"/>
              <a:buChar char="•"/>
            </a:pPr>
            <a:endParaRPr lang="de-DE" sz="2000"/>
          </a:p>
        </p:txBody>
      </p:sp>
      <p:sp>
        <p:nvSpPr>
          <p:cNvPr id="4" name="Pfeil nach rechts 3"/>
          <p:cNvSpPr/>
          <p:nvPr/>
        </p:nvSpPr>
        <p:spPr>
          <a:xfrm>
            <a:off x="5004048" y="3284984"/>
            <a:ext cx="165618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20272" y="3068960"/>
            <a:ext cx="1656184" cy="1200329"/>
          </a:xfrm>
          <a:prstGeom prst="rect">
            <a:avLst/>
          </a:prstGeom>
          <a:noFill/>
        </p:spPr>
        <p:txBody>
          <a:bodyPr wrap="square" rtlCol="0">
            <a:spAutoFit/>
          </a:bodyPr>
          <a:lstStyle/>
          <a:p>
            <a:r>
              <a:rPr lang="de-DE" smtClean="0"/>
              <a:t>Leichte Einschränkung der Objektivität</a:t>
            </a:r>
          </a:p>
          <a:p>
            <a:endParaRPr lang="de-DE"/>
          </a:p>
        </p:txBody>
      </p:sp>
      <p:sp>
        <p:nvSpPr>
          <p:cNvPr id="7" name="Foliennummernplatzhalter 6"/>
          <p:cNvSpPr>
            <a:spLocks noGrp="1"/>
          </p:cNvSpPr>
          <p:nvPr>
            <p:ph type="sldNum" sz="quarter" idx="12"/>
          </p:nvPr>
        </p:nvSpPr>
        <p:spPr/>
        <p:txBody>
          <a:bodyPr/>
          <a:lstStyle/>
          <a:p>
            <a:fld id="{040811C2-BD20-4209-BD05-AA797C50BEBD}" type="slidenum">
              <a:rPr lang="de-DE" smtClean="0"/>
              <a:pPr/>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Visualisierung der Resultate</a:t>
            </a:r>
            <a:endParaRPr lang="de-DE"/>
          </a:p>
        </p:txBody>
      </p:sp>
      <p:pic>
        <p:nvPicPr>
          <p:cNvPr id="5" name="Grafik 4" descr="StreckbiegenVisNEU.jpg"/>
          <p:cNvPicPr>
            <a:picLocks noChangeAspect="1"/>
          </p:cNvPicPr>
          <p:nvPr/>
        </p:nvPicPr>
        <p:blipFill>
          <a:blip r:embed="rId2" cstate="print"/>
          <a:stretch>
            <a:fillRect/>
          </a:stretch>
        </p:blipFill>
        <p:spPr>
          <a:xfrm>
            <a:off x="179512" y="2492896"/>
            <a:ext cx="4445314" cy="2880320"/>
          </a:xfrm>
          <a:prstGeom prst="rect">
            <a:avLst/>
          </a:prstGeom>
        </p:spPr>
      </p:pic>
      <p:pic>
        <p:nvPicPr>
          <p:cNvPr id="6" name="Grafik 5" descr="StreckbieTabNEU.jpg"/>
          <p:cNvPicPr>
            <a:picLocks noChangeAspect="1"/>
          </p:cNvPicPr>
          <p:nvPr/>
        </p:nvPicPr>
        <p:blipFill>
          <a:blip r:embed="rId3" cstate="print"/>
          <a:stretch>
            <a:fillRect/>
          </a:stretch>
        </p:blipFill>
        <p:spPr>
          <a:xfrm>
            <a:off x="4644008" y="2492896"/>
            <a:ext cx="4182980" cy="3366440"/>
          </a:xfrm>
          <a:prstGeom prst="rect">
            <a:avLst/>
          </a:prstGeom>
        </p:spPr>
      </p:pic>
      <p:sp>
        <p:nvSpPr>
          <p:cNvPr id="7" name="Textfeld 6"/>
          <p:cNvSpPr txBox="1"/>
          <p:nvPr/>
        </p:nvSpPr>
        <p:spPr>
          <a:xfrm>
            <a:off x="395536" y="5411450"/>
            <a:ext cx="3600400" cy="1446550"/>
          </a:xfrm>
          <a:prstGeom prst="rect">
            <a:avLst/>
          </a:prstGeom>
          <a:noFill/>
        </p:spPr>
        <p:txBody>
          <a:bodyPr wrap="square" rtlCol="0">
            <a:spAutoFit/>
          </a:bodyPr>
          <a:lstStyle/>
          <a:p>
            <a:r>
              <a:rPr lang="de-DE" sz="1100" b="1" i="1" smtClean="0"/>
              <a:t>Vergleich Messwerte (Mittelwerte) und Prozessschwankungen (durch die Standardabweichung visualisiert). Asymmetrie der Resultate aufgrund von nicht hinreichender Kalibrierung des Biegewerkzeugs. Prozessschwankungen bei F13 insbesondere an den signifikanten Messpunkten MP1 und MP10 am größten. Geringste Prozessschwankung und maximale Rückfederung bei F17.</a:t>
            </a:r>
            <a:endParaRPr lang="de-DE" sz="1100" b="1" i="1"/>
          </a:p>
        </p:txBody>
      </p:sp>
      <p:sp>
        <p:nvSpPr>
          <p:cNvPr id="10" name="Textfeld 9"/>
          <p:cNvSpPr txBox="1"/>
          <p:nvPr/>
        </p:nvSpPr>
        <p:spPr>
          <a:xfrm>
            <a:off x="2915816" y="1268760"/>
            <a:ext cx="3528392" cy="400110"/>
          </a:xfrm>
          <a:prstGeom prst="rect">
            <a:avLst/>
          </a:prstGeom>
          <a:noFill/>
        </p:spPr>
        <p:txBody>
          <a:bodyPr wrap="square" rtlCol="0">
            <a:spAutoFit/>
          </a:bodyPr>
          <a:lstStyle/>
          <a:p>
            <a:r>
              <a:rPr lang="de-DE" sz="2000" smtClean="0"/>
              <a:t>Streckbiegen erster Durchgang</a:t>
            </a:r>
            <a:endParaRPr lang="de-DE" sz="2000"/>
          </a:p>
        </p:txBody>
      </p:sp>
      <p:cxnSp>
        <p:nvCxnSpPr>
          <p:cNvPr id="12" name="Gerade Verbindung mit Pfeil 11"/>
          <p:cNvCxnSpPr/>
          <p:nvPr/>
        </p:nvCxnSpPr>
        <p:spPr>
          <a:xfrm flipH="1">
            <a:off x="3131840" y="1628800"/>
            <a:ext cx="936104"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4211960" y="1628800"/>
            <a:ext cx="1080120"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040811C2-BD20-4209-BD05-AA797C50BEBD}" type="slidenum">
              <a:rPr lang="de-DE" smtClean="0"/>
              <a:pPr/>
              <a:t>18</a:t>
            </a:fld>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686800" cy="1143000"/>
          </a:xfrm>
        </p:spPr>
        <p:txBody>
          <a:bodyPr>
            <a:normAutofit/>
          </a:bodyPr>
          <a:lstStyle/>
          <a:p>
            <a:r>
              <a:rPr lang="de-DE" sz="3200" b="1" smtClean="0"/>
              <a:t>Materialverzug zur vorherigen Bearbeitungsstufe</a:t>
            </a:r>
            <a:endParaRPr lang="de-DE" sz="3200" b="1"/>
          </a:p>
        </p:txBody>
      </p:sp>
      <p:pic>
        <p:nvPicPr>
          <p:cNvPr id="7" name="Grafik 6" descr="DuraEloxNEU.jpg"/>
          <p:cNvPicPr>
            <a:picLocks noChangeAspect="1"/>
          </p:cNvPicPr>
          <p:nvPr/>
        </p:nvPicPr>
        <p:blipFill>
          <a:blip r:embed="rId2" cstate="print"/>
          <a:stretch>
            <a:fillRect/>
          </a:stretch>
        </p:blipFill>
        <p:spPr>
          <a:xfrm>
            <a:off x="0" y="2348880"/>
            <a:ext cx="4559215" cy="2729283"/>
          </a:xfrm>
          <a:prstGeom prst="rect">
            <a:avLst/>
          </a:prstGeom>
        </p:spPr>
      </p:pic>
      <p:pic>
        <p:nvPicPr>
          <p:cNvPr id="8" name="Grafik 7" descr="DuraEloxTabNEU.jpg"/>
          <p:cNvPicPr>
            <a:picLocks noChangeAspect="1"/>
          </p:cNvPicPr>
          <p:nvPr/>
        </p:nvPicPr>
        <p:blipFill>
          <a:blip r:embed="rId3" cstate="print"/>
          <a:stretch>
            <a:fillRect/>
          </a:stretch>
        </p:blipFill>
        <p:spPr>
          <a:xfrm rot="5400000">
            <a:off x="5768156" y="1190846"/>
            <a:ext cx="2217810" cy="4533878"/>
          </a:xfrm>
          <a:prstGeom prst="rect">
            <a:avLst/>
          </a:prstGeom>
        </p:spPr>
      </p:pic>
      <p:sp>
        <p:nvSpPr>
          <p:cNvPr id="9" name="Textfeld 8"/>
          <p:cNvSpPr txBox="1"/>
          <p:nvPr/>
        </p:nvSpPr>
        <p:spPr>
          <a:xfrm>
            <a:off x="539552" y="5085184"/>
            <a:ext cx="4104456" cy="2062103"/>
          </a:xfrm>
          <a:prstGeom prst="rect">
            <a:avLst/>
          </a:prstGeom>
          <a:noFill/>
        </p:spPr>
        <p:txBody>
          <a:bodyPr wrap="square" rtlCol="0">
            <a:spAutoFit/>
          </a:bodyPr>
          <a:lstStyle/>
          <a:p>
            <a:pPr>
              <a:buFont typeface="Symbol" pitchFamily="18" charset="2"/>
              <a:buChar char="-"/>
            </a:pPr>
            <a:r>
              <a:rPr lang="de-DE" sz="1100" b="1" i="1" smtClean="0"/>
              <a:t>F18 geringster Verzug</a:t>
            </a:r>
          </a:p>
          <a:p>
            <a:pPr>
              <a:buFont typeface="Symbol" pitchFamily="18" charset="2"/>
              <a:buChar char="-"/>
            </a:pPr>
            <a:endParaRPr lang="de-DE" sz="1100" b="1" i="1" smtClean="0"/>
          </a:p>
          <a:p>
            <a:pPr>
              <a:buFont typeface="Symbol" pitchFamily="18" charset="2"/>
              <a:buChar char="-"/>
            </a:pPr>
            <a:r>
              <a:rPr lang="de-DE" sz="1100" b="1" i="1" smtClean="0"/>
              <a:t>F13 bei MP1 und MP10 größter Verzug zum Vorprozess</a:t>
            </a:r>
          </a:p>
          <a:p>
            <a:pPr>
              <a:buFont typeface="Symbol" pitchFamily="18" charset="2"/>
              <a:buChar char="-"/>
            </a:pPr>
            <a:endParaRPr lang="de-DE" sz="1100" b="1" i="1" smtClean="0"/>
          </a:p>
          <a:p>
            <a:pPr>
              <a:buFont typeface="Symbol" pitchFamily="18" charset="2"/>
              <a:buChar char="-"/>
            </a:pPr>
            <a:r>
              <a:rPr lang="de-DE" sz="1100" b="1" i="1" smtClean="0"/>
              <a:t>Differenz der Standardabweichunge zum Vorprozess: </a:t>
            </a:r>
          </a:p>
          <a:p>
            <a:pPr>
              <a:buFont typeface="Symbol" pitchFamily="18" charset="2"/>
              <a:buChar char="-"/>
            </a:pPr>
            <a:endParaRPr lang="de-DE" sz="1100" b="1" i="1" smtClean="0"/>
          </a:p>
          <a:p>
            <a:pPr>
              <a:buFont typeface="Arial" pitchFamily="34" charset="0"/>
              <a:buChar char="•"/>
            </a:pPr>
            <a:r>
              <a:rPr lang="de-DE" sz="1100" b="1" i="1" smtClean="0"/>
              <a:t>Vertikaler Balken oberhalb Messpunkt zeigt Vergrößerung der Prozesschwankung</a:t>
            </a:r>
          </a:p>
          <a:p>
            <a:pPr>
              <a:buFont typeface="Arial" pitchFamily="34" charset="0"/>
              <a:buChar char="•"/>
            </a:pPr>
            <a:r>
              <a:rPr lang="de-DE" sz="1100" b="1" i="1" smtClean="0"/>
              <a:t>Vertikaler Balken unterhalb Messpunkt zeigt Verkleinerung der  Prozessschwankung</a:t>
            </a:r>
          </a:p>
          <a:p>
            <a:pPr>
              <a:buFont typeface="Symbol" pitchFamily="18" charset="2"/>
              <a:buChar char="-"/>
            </a:pPr>
            <a:endParaRPr lang="de-DE"/>
          </a:p>
        </p:txBody>
      </p:sp>
      <p:sp>
        <p:nvSpPr>
          <p:cNvPr id="10" name="Textfeld 9"/>
          <p:cNvSpPr txBox="1"/>
          <p:nvPr/>
        </p:nvSpPr>
        <p:spPr>
          <a:xfrm>
            <a:off x="2555776" y="1052736"/>
            <a:ext cx="4176464" cy="461665"/>
          </a:xfrm>
          <a:prstGeom prst="rect">
            <a:avLst/>
          </a:prstGeom>
          <a:noFill/>
        </p:spPr>
        <p:txBody>
          <a:bodyPr wrap="square" rtlCol="0">
            <a:spAutoFit/>
          </a:bodyPr>
          <a:lstStyle/>
          <a:p>
            <a:r>
              <a:rPr lang="de-DE" sz="2400" smtClean="0"/>
              <a:t>Offsetwerte zum Vorprozess </a:t>
            </a:r>
            <a:endParaRPr lang="de-DE" sz="2400"/>
          </a:p>
        </p:txBody>
      </p:sp>
      <p:sp>
        <p:nvSpPr>
          <p:cNvPr id="11" name="Textfeld 10"/>
          <p:cNvSpPr txBox="1"/>
          <p:nvPr/>
        </p:nvSpPr>
        <p:spPr>
          <a:xfrm>
            <a:off x="2195736" y="1484784"/>
            <a:ext cx="1296144" cy="369332"/>
          </a:xfrm>
          <a:prstGeom prst="rect">
            <a:avLst/>
          </a:prstGeom>
          <a:noFill/>
        </p:spPr>
        <p:txBody>
          <a:bodyPr wrap="square" rtlCol="0">
            <a:spAutoFit/>
          </a:bodyPr>
          <a:lstStyle/>
          <a:p>
            <a:r>
              <a:rPr lang="de-DE" b="1" i="1" smtClean="0"/>
              <a:t>Eloxieren</a:t>
            </a:r>
            <a:endParaRPr lang="de-DE" b="1" i="1"/>
          </a:p>
        </p:txBody>
      </p:sp>
      <p:sp>
        <p:nvSpPr>
          <p:cNvPr id="13" name="Textfeld 12"/>
          <p:cNvSpPr txBox="1"/>
          <p:nvPr/>
        </p:nvSpPr>
        <p:spPr>
          <a:xfrm>
            <a:off x="4788024" y="1484784"/>
            <a:ext cx="2304256" cy="369332"/>
          </a:xfrm>
          <a:prstGeom prst="rect">
            <a:avLst/>
          </a:prstGeom>
          <a:noFill/>
        </p:spPr>
        <p:txBody>
          <a:bodyPr wrap="square" rtlCol="0">
            <a:spAutoFit/>
          </a:bodyPr>
          <a:lstStyle/>
          <a:p>
            <a:r>
              <a:rPr lang="de-DE" b="1" i="1" smtClean="0"/>
              <a:t>DURApro</a:t>
            </a:r>
            <a:r>
              <a:rPr lang="de-DE" i="1" smtClean="0"/>
              <a:t> </a:t>
            </a:r>
            <a:r>
              <a:rPr lang="de-DE" b="1" i="1" smtClean="0"/>
              <a:t>Beschichten</a:t>
            </a:r>
            <a:endParaRPr lang="de-DE" b="1" i="1"/>
          </a:p>
        </p:txBody>
      </p:sp>
      <p:sp>
        <p:nvSpPr>
          <p:cNvPr id="15" name="Pfeil nach rechts 14"/>
          <p:cNvSpPr/>
          <p:nvPr/>
        </p:nvSpPr>
        <p:spPr>
          <a:xfrm>
            <a:off x="3419872" y="1484784"/>
            <a:ext cx="1296144" cy="36004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7" name="Abgerundetes Rechteck 16"/>
          <p:cNvSpPr/>
          <p:nvPr/>
        </p:nvSpPr>
        <p:spPr>
          <a:xfrm>
            <a:off x="539552" y="6137920"/>
            <a:ext cx="3816424" cy="720080"/>
          </a:xfrm>
          <a:prstGeom prst="roundRect">
            <a:avLst/>
          </a:prstGeom>
          <a:solidFill>
            <a:schemeClr val="accent1">
              <a:alpha val="2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5436096" y="6237312"/>
            <a:ext cx="1728192" cy="369332"/>
          </a:xfrm>
          <a:prstGeom prst="rect">
            <a:avLst/>
          </a:prstGeom>
          <a:noFill/>
        </p:spPr>
        <p:txBody>
          <a:bodyPr wrap="square" rtlCol="0">
            <a:spAutoFit/>
          </a:bodyPr>
          <a:lstStyle/>
          <a:p>
            <a:r>
              <a:rPr lang="de-DE" b="1" smtClean="0">
                <a:solidFill>
                  <a:schemeClr val="accent1"/>
                </a:solidFill>
              </a:rPr>
              <a:t>Konvention</a:t>
            </a:r>
            <a:endParaRPr lang="de-DE" b="1">
              <a:solidFill>
                <a:schemeClr val="accent1"/>
              </a:solidFill>
            </a:endParaRPr>
          </a:p>
        </p:txBody>
      </p:sp>
      <p:cxnSp>
        <p:nvCxnSpPr>
          <p:cNvPr id="20" name="Gerade Verbindung mit Pfeil 19"/>
          <p:cNvCxnSpPr/>
          <p:nvPr/>
        </p:nvCxnSpPr>
        <p:spPr>
          <a:xfrm flipH="1">
            <a:off x="4499992" y="6453336"/>
            <a:ext cx="8640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2"/>
          </p:nvPr>
        </p:nvSpPr>
        <p:spPr/>
        <p:txBody>
          <a:bodyPr/>
          <a:lstStyle/>
          <a:p>
            <a:fld id="{040811C2-BD20-4209-BD05-AA797C50BEBD}" type="slidenum">
              <a:rPr lang="de-DE" smtClean="0"/>
              <a:pPr/>
              <a:t>19</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Untersuchungsobjekt</a:t>
            </a:r>
            <a:endParaRPr lang="de-DE"/>
          </a:p>
        </p:txBody>
      </p:sp>
      <p:sp>
        <p:nvSpPr>
          <p:cNvPr id="3" name="Inhaltsplatzhalter 2"/>
          <p:cNvSpPr>
            <a:spLocks noGrp="1"/>
          </p:cNvSpPr>
          <p:nvPr>
            <p:ph idx="1"/>
          </p:nvPr>
        </p:nvSpPr>
        <p:spPr/>
        <p:txBody>
          <a:bodyPr/>
          <a:lstStyle/>
          <a:p>
            <a:pPr>
              <a:buNone/>
            </a:pPr>
            <a:r>
              <a:rPr lang="de-DE" smtClean="0"/>
              <a:t>Verdeckkastendeckel des Audi A3 Cabriolets</a:t>
            </a:r>
            <a:endParaRPr lang="de-DE"/>
          </a:p>
          <a:p>
            <a:pPr>
              <a:buNone/>
            </a:pPr>
            <a:endParaRPr lang="de-DE" smtClean="0"/>
          </a:p>
          <a:p>
            <a:pPr>
              <a:buNone/>
            </a:pPr>
            <a:endParaRPr lang="de-DE"/>
          </a:p>
        </p:txBody>
      </p:sp>
      <p:pic>
        <p:nvPicPr>
          <p:cNvPr id="4" name="Grafik 3" descr="audia3verd.png"/>
          <p:cNvPicPr>
            <a:picLocks noChangeAspect="1"/>
          </p:cNvPicPr>
          <p:nvPr/>
        </p:nvPicPr>
        <p:blipFill>
          <a:blip r:embed="rId2" cstate="print"/>
          <a:stretch>
            <a:fillRect/>
          </a:stretch>
        </p:blipFill>
        <p:spPr>
          <a:xfrm>
            <a:off x="467544" y="2492896"/>
            <a:ext cx="3600400" cy="3403019"/>
          </a:xfrm>
          <a:prstGeom prst="rect">
            <a:avLst/>
          </a:prstGeom>
        </p:spPr>
      </p:pic>
      <p:pic>
        <p:nvPicPr>
          <p:cNvPr id="5" name="Grafik 4" descr="BauteilNeu.jpg"/>
          <p:cNvPicPr>
            <a:picLocks noChangeAspect="1"/>
          </p:cNvPicPr>
          <p:nvPr/>
        </p:nvPicPr>
        <p:blipFill>
          <a:blip r:embed="rId3" cstate="print"/>
          <a:stretch>
            <a:fillRect/>
          </a:stretch>
        </p:blipFill>
        <p:spPr>
          <a:xfrm>
            <a:off x="4211960" y="2564904"/>
            <a:ext cx="4729030" cy="2448272"/>
          </a:xfrm>
          <a:prstGeom prst="rect">
            <a:avLst/>
          </a:prstGeom>
        </p:spPr>
      </p:pic>
      <p:sp>
        <p:nvSpPr>
          <p:cNvPr id="6" name="Foliennummernplatzhalter 5"/>
          <p:cNvSpPr>
            <a:spLocks noGrp="1"/>
          </p:cNvSpPr>
          <p:nvPr>
            <p:ph type="sldNum" sz="quarter" idx="12"/>
          </p:nvPr>
        </p:nvSpPr>
        <p:spPr/>
        <p:txBody>
          <a:bodyPr/>
          <a:lstStyle/>
          <a:p>
            <a:fld id="{040811C2-BD20-4209-BD05-AA797C50BEBD}"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smtClean="0"/>
              <a:t>Versuchsreihe Kröpfen</a:t>
            </a:r>
            <a:endParaRPr lang="de-DE" b="1"/>
          </a:p>
        </p:txBody>
      </p:sp>
      <p:pic>
        <p:nvPicPr>
          <p:cNvPr id="4" name="Grafik 3" descr="krpfgesamt.png"/>
          <p:cNvPicPr>
            <a:picLocks noChangeAspect="1"/>
          </p:cNvPicPr>
          <p:nvPr/>
        </p:nvPicPr>
        <p:blipFill>
          <a:blip r:embed="rId2" cstate="print"/>
          <a:stretch>
            <a:fillRect/>
          </a:stretch>
        </p:blipFill>
        <p:spPr>
          <a:xfrm>
            <a:off x="4283968" y="1628800"/>
            <a:ext cx="4657464" cy="3816423"/>
          </a:xfrm>
          <a:prstGeom prst="rect">
            <a:avLst/>
          </a:prstGeom>
        </p:spPr>
      </p:pic>
      <p:sp>
        <p:nvSpPr>
          <p:cNvPr id="5" name="Foliennummernplatzhalter 4"/>
          <p:cNvSpPr>
            <a:spLocks noGrp="1"/>
          </p:cNvSpPr>
          <p:nvPr>
            <p:ph type="sldNum" sz="quarter" idx="12"/>
          </p:nvPr>
        </p:nvSpPr>
        <p:spPr/>
        <p:txBody>
          <a:bodyPr/>
          <a:lstStyle/>
          <a:p>
            <a:fld id="{040811C2-BD20-4209-BD05-AA797C50BEBD}" type="slidenum">
              <a:rPr lang="de-DE" smtClean="0"/>
              <a:pPr/>
              <a:t>20</a:t>
            </a:fld>
            <a:endParaRPr lang="de-DE"/>
          </a:p>
        </p:txBody>
      </p:sp>
      <p:pic>
        <p:nvPicPr>
          <p:cNvPr id="7" name="Grafik 6" descr="kropfeinpic.jpg"/>
          <p:cNvPicPr>
            <a:picLocks noChangeAspect="1"/>
          </p:cNvPicPr>
          <p:nvPr/>
        </p:nvPicPr>
        <p:blipFill>
          <a:blip r:embed="rId3" cstate="print"/>
          <a:stretch>
            <a:fillRect/>
          </a:stretch>
        </p:blipFill>
        <p:spPr>
          <a:xfrm>
            <a:off x="395536" y="1268760"/>
            <a:ext cx="3800475" cy="4848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kropfung.jpg"/>
          <p:cNvPicPr>
            <a:picLocks noChangeAspect="1"/>
          </p:cNvPicPr>
          <p:nvPr/>
        </p:nvPicPr>
        <p:blipFill>
          <a:blip r:embed="rId2" cstate="print"/>
          <a:stretch>
            <a:fillRect/>
          </a:stretch>
        </p:blipFill>
        <p:spPr>
          <a:xfrm>
            <a:off x="3707904" y="1340768"/>
            <a:ext cx="2592288" cy="1772641"/>
          </a:xfrm>
          <a:prstGeom prst="rect">
            <a:avLst/>
          </a:prstGeom>
        </p:spPr>
      </p:pic>
      <p:pic>
        <p:nvPicPr>
          <p:cNvPr id="3" name="Grafik 2" descr="kropffrasbereich.png"/>
          <p:cNvPicPr>
            <a:picLocks noChangeAspect="1"/>
          </p:cNvPicPr>
          <p:nvPr/>
        </p:nvPicPr>
        <p:blipFill>
          <a:blip r:embed="rId3" cstate="print"/>
          <a:stretch>
            <a:fillRect/>
          </a:stretch>
        </p:blipFill>
        <p:spPr>
          <a:xfrm>
            <a:off x="1187624" y="1340768"/>
            <a:ext cx="1656184" cy="1744423"/>
          </a:xfrm>
          <a:prstGeom prst="rect">
            <a:avLst/>
          </a:prstGeom>
        </p:spPr>
      </p:pic>
      <p:pic>
        <p:nvPicPr>
          <p:cNvPr id="4" name="Grafik 3" descr="kropfeinhzeich.jpg"/>
          <p:cNvPicPr>
            <a:picLocks noChangeAspect="1"/>
          </p:cNvPicPr>
          <p:nvPr/>
        </p:nvPicPr>
        <p:blipFill>
          <a:blip r:embed="rId4" cstate="print"/>
          <a:stretch>
            <a:fillRect/>
          </a:stretch>
        </p:blipFill>
        <p:spPr>
          <a:xfrm>
            <a:off x="2771800" y="4005064"/>
            <a:ext cx="1699005" cy="2852936"/>
          </a:xfrm>
          <a:prstGeom prst="rect">
            <a:avLst/>
          </a:prstGeom>
        </p:spPr>
      </p:pic>
      <p:pic>
        <p:nvPicPr>
          <p:cNvPr id="5" name="Grafik 4" descr="wirkteilezeich.jpg"/>
          <p:cNvPicPr>
            <a:picLocks noChangeAspect="1"/>
          </p:cNvPicPr>
          <p:nvPr/>
        </p:nvPicPr>
        <p:blipFill>
          <a:blip r:embed="rId5" cstate="print"/>
          <a:stretch>
            <a:fillRect/>
          </a:stretch>
        </p:blipFill>
        <p:spPr>
          <a:xfrm>
            <a:off x="4355976" y="3701905"/>
            <a:ext cx="2880320" cy="3156095"/>
          </a:xfrm>
          <a:prstGeom prst="rect">
            <a:avLst/>
          </a:prstGeom>
        </p:spPr>
      </p:pic>
      <p:sp>
        <p:nvSpPr>
          <p:cNvPr id="6" name="Textfeld 5"/>
          <p:cNvSpPr txBox="1"/>
          <p:nvPr/>
        </p:nvSpPr>
        <p:spPr>
          <a:xfrm>
            <a:off x="6876256" y="4293096"/>
            <a:ext cx="1440160" cy="338554"/>
          </a:xfrm>
          <a:prstGeom prst="rect">
            <a:avLst/>
          </a:prstGeom>
          <a:noFill/>
        </p:spPr>
        <p:txBody>
          <a:bodyPr wrap="square" rtlCol="0">
            <a:spAutoFit/>
          </a:bodyPr>
          <a:lstStyle/>
          <a:p>
            <a:r>
              <a:rPr lang="de-DE" sz="1600" b="1" i="1" smtClean="0"/>
              <a:t>Ziehstempel</a:t>
            </a:r>
            <a:endParaRPr lang="de-DE" sz="1600" b="1" i="1"/>
          </a:p>
        </p:txBody>
      </p:sp>
      <p:sp>
        <p:nvSpPr>
          <p:cNvPr id="7" name="Textfeld 6"/>
          <p:cNvSpPr txBox="1"/>
          <p:nvPr/>
        </p:nvSpPr>
        <p:spPr>
          <a:xfrm>
            <a:off x="6588224" y="5661248"/>
            <a:ext cx="1656184" cy="338554"/>
          </a:xfrm>
          <a:prstGeom prst="rect">
            <a:avLst/>
          </a:prstGeom>
          <a:noFill/>
        </p:spPr>
        <p:txBody>
          <a:bodyPr wrap="square" rtlCol="0">
            <a:spAutoFit/>
          </a:bodyPr>
          <a:lstStyle/>
          <a:p>
            <a:r>
              <a:rPr lang="de-DE" sz="1600" b="1" i="1" smtClean="0"/>
              <a:t>Kröpfstein</a:t>
            </a:r>
            <a:endParaRPr lang="de-DE" sz="1600" b="1" i="1"/>
          </a:p>
        </p:txBody>
      </p:sp>
      <p:cxnSp>
        <p:nvCxnSpPr>
          <p:cNvPr id="9" name="Gerade Verbindung mit Pfeil 8"/>
          <p:cNvCxnSpPr>
            <a:stCxn id="6" idx="1"/>
          </p:cNvCxnSpPr>
          <p:nvPr/>
        </p:nvCxnSpPr>
        <p:spPr>
          <a:xfrm flipH="1">
            <a:off x="6516216" y="4462373"/>
            <a:ext cx="360040" cy="1187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1"/>
          </p:cNvCxnSpPr>
          <p:nvPr/>
        </p:nvCxnSpPr>
        <p:spPr>
          <a:xfrm flipH="1">
            <a:off x="6012160" y="5830525"/>
            <a:ext cx="576064" cy="1907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descr="kropfeinheit.png"/>
          <p:cNvPicPr>
            <a:picLocks noChangeAspect="1"/>
          </p:cNvPicPr>
          <p:nvPr/>
        </p:nvPicPr>
        <p:blipFill>
          <a:blip r:embed="rId6" cstate="print"/>
          <a:stretch>
            <a:fillRect/>
          </a:stretch>
        </p:blipFill>
        <p:spPr>
          <a:xfrm>
            <a:off x="179512" y="4005064"/>
            <a:ext cx="2016495" cy="2652328"/>
          </a:xfrm>
          <a:prstGeom prst="rect">
            <a:avLst/>
          </a:prstGeom>
        </p:spPr>
      </p:pic>
      <p:sp>
        <p:nvSpPr>
          <p:cNvPr id="13" name="Textfeld 12"/>
          <p:cNvSpPr txBox="1"/>
          <p:nvPr/>
        </p:nvSpPr>
        <p:spPr>
          <a:xfrm>
            <a:off x="2699792" y="548680"/>
            <a:ext cx="1296144" cy="338554"/>
          </a:xfrm>
          <a:prstGeom prst="rect">
            <a:avLst/>
          </a:prstGeom>
          <a:noFill/>
        </p:spPr>
        <p:txBody>
          <a:bodyPr wrap="square" rtlCol="0">
            <a:spAutoFit/>
          </a:bodyPr>
          <a:lstStyle/>
          <a:p>
            <a:r>
              <a:rPr lang="de-DE" sz="1600" b="1" i="1" smtClean="0"/>
              <a:t>Kröpfung</a:t>
            </a:r>
            <a:endParaRPr lang="de-DE" sz="1600" b="1" i="1"/>
          </a:p>
        </p:txBody>
      </p:sp>
      <p:cxnSp>
        <p:nvCxnSpPr>
          <p:cNvPr id="15" name="Gerade Verbindung mit Pfeil 14"/>
          <p:cNvCxnSpPr/>
          <p:nvPr/>
        </p:nvCxnSpPr>
        <p:spPr>
          <a:xfrm flipH="1">
            <a:off x="2411760" y="908720"/>
            <a:ext cx="64807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3059832" y="908720"/>
            <a:ext cx="108012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763688" y="3284984"/>
            <a:ext cx="1512168" cy="338554"/>
          </a:xfrm>
          <a:prstGeom prst="rect">
            <a:avLst/>
          </a:prstGeom>
          <a:noFill/>
        </p:spPr>
        <p:txBody>
          <a:bodyPr wrap="square" rtlCol="0">
            <a:spAutoFit/>
          </a:bodyPr>
          <a:lstStyle/>
          <a:p>
            <a:r>
              <a:rPr lang="de-DE" sz="1600" b="1" i="1" smtClean="0"/>
              <a:t>Kröpfeinheit</a:t>
            </a:r>
            <a:endParaRPr lang="de-DE" sz="1600" b="1" i="1"/>
          </a:p>
        </p:txBody>
      </p:sp>
      <p:cxnSp>
        <p:nvCxnSpPr>
          <p:cNvPr id="22" name="Gerade Verbindung mit Pfeil 21"/>
          <p:cNvCxnSpPr/>
          <p:nvPr/>
        </p:nvCxnSpPr>
        <p:spPr>
          <a:xfrm flipH="1">
            <a:off x="1835696" y="3645024"/>
            <a:ext cx="36004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195736" y="3645024"/>
            <a:ext cx="64807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Foliennummernplatzhalter 16"/>
          <p:cNvSpPr>
            <a:spLocks noGrp="1"/>
          </p:cNvSpPr>
          <p:nvPr>
            <p:ph type="sldNum" sz="quarter" idx="12"/>
          </p:nvPr>
        </p:nvSpPr>
        <p:spPr/>
        <p:txBody>
          <a:bodyPr/>
          <a:lstStyle/>
          <a:p>
            <a:fld id="{040811C2-BD20-4209-BD05-AA797C50BEBD}" type="slidenum">
              <a:rPr lang="de-DE" smtClean="0"/>
              <a:pPr/>
              <a:t>21</a:t>
            </a:fld>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Durchführung  Kröpfversuche</a:t>
            </a:r>
            <a:br>
              <a:rPr lang="de-DE" smtClean="0"/>
            </a:br>
            <a:endParaRPr lang="de-DE"/>
          </a:p>
        </p:txBody>
      </p:sp>
      <p:sp>
        <p:nvSpPr>
          <p:cNvPr id="3" name="Textfeld 2"/>
          <p:cNvSpPr txBox="1"/>
          <p:nvPr/>
        </p:nvSpPr>
        <p:spPr>
          <a:xfrm>
            <a:off x="611560" y="2492896"/>
            <a:ext cx="7848872" cy="1754326"/>
          </a:xfrm>
          <a:prstGeom prst="rect">
            <a:avLst/>
          </a:prstGeom>
          <a:noFill/>
        </p:spPr>
        <p:txBody>
          <a:bodyPr wrap="square" rtlCol="0">
            <a:spAutoFit/>
          </a:bodyPr>
          <a:lstStyle/>
          <a:p>
            <a:pPr>
              <a:buFont typeface="Arial" pitchFamily="34" charset="0"/>
              <a:buChar char="•"/>
            </a:pPr>
            <a:r>
              <a:rPr lang="de-DE" b="1" smtClean="0">
                <a:solidFill>
                  <a:srgbClr val="0070C0"/>
                </a:solidFill>
              </a:rPr>
              <a:t>Kombinationen der Wirkteile (Kröpfstein, Ziehstempel, Niederhalter ) aus verschiedenen Materialen  werden an dem Serienmaterial (F13) getestet</a:t>
            </a:r>
          </a:p>
          <a:p>
            <a:pPr>
              <a:buFont typeface="Arial" pitchFamily="34" charset="0"/>
              <a:buChar char="•"/>
            </a:pPr>
            <a:endParaRPr lang="de-DE" b="1" smtClean="0">
              <a:solidFill>
                <a:srgbClr val="0070C0"/>
              </a:solidFill>
            </a:endParaRPr>
          </a:p>
          <a:p>
            <a:pPr>
              <a:buFont typeface="Arial" pitchFamily="34" charset="0"/>
              <a:buChar char="•"/>
            </a:pPr>
            <a:endParaRPr lang="de-DE" b="1" smtClean="0">
              <a:solidFill>
                <a:srgbClr val="0070C0"/>
              </a:solidFill>
            </a:endParaRPr>
          </a:p>
          <a:p>
            <a:pPr>
              <a:buFont typeface="Arial" pitchFamily="34" charset="0"/>
              <a:buChar char="•"/>
            </a:pPr>
            <a:r>
              <a:rPr lang="de-DE" b="1" smtClean="0">
                <a:solidFill>
                  <a:srgbClr val="0070C0"/>
                </a:solidFill>
              </a:rPr>
              <a:t>Ergebniskontrolle mittels Sichtprüfung (Oberflächenqualität, Verzug im Kröpfbereich, Aluminiumaufbau, Wirkteilverschleiß)</a:t>
            </a:r>
            <a:endParaRPr lang="de-DE" b="1">
              <a:solidFill>
                <a:srgbClr val="0070C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22</a:t>
            </a:fld>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1"/>
          <p:cNvGraphicFramePr/>
          <p:nvPr/>
        </p:nvGraphicFramePr>
        <p:xfrm>
          <a:off x="0" y="116632"/>
          <a:ext cx="9144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23</a:t>
            </a:fld>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punchbronze.JPG"/>
          <p:cNvPicPr>
            <a:picLocks noChangeAspect="1"/>
          </p:cNvPicPr>
          <p:nvPr/>
        </p:nvPicPr>
        <p:blipFill>
          <a:blip r:embed="rId2" cstate="print"/>
          <a:stretch>
            <a:fillRect/>
          </a:stretch>
        </p:blipFill>
        <p:spPr>
          <a:xfrm>
            <a:off x="2627784" y="2564904"/>
            <a:ext cx="1728192" cy="1180777"/>
          </a:xfrm>
          <a:prstGeom prst="rect">
            <a:avLst/>
          </a:prstGeom>
        </p:spPr>
      </p:pic>
      <p:pic>
        <p:nvPicPr>
          <p:cNvPr id="4" name="Grafik 3" descr="punchstahl.jpg"/>
          <p:cNvPicPr>
            <a:picLocks noChangeAspect="1"/>
          </p:cNvPicPr>
          <p:nvPr/>
        </p:nvPicPr>
        <p:blipFill>
          <a:blip r:embed="rId3" cstate="print"/>
          <a:stretch>
            <a:fillRect/>
          </a:stretch>
        </p:blipFill>
        <p:spPr>
          <a:xfrm>
            <a:off x="4644008" y="2564904"/>
            <a:ext cx="1759938" cy="1221438"/>
          </a:xfrm>
          <a:prstGeom prst="rect">
            <a:avLst/>
          </a:prstGeom>
        </p:spPr>
      </p:pic>
      <p:pic>
        <p:nvPicPr>
          <p:cNvPr id="5" name="Grafik 4" descr="punchkunst.jpg"/>
          <p:cNvPicPr>
            <a:picLocks noChangeAspect="1"/>
          </p:cNvPicPr>
          <p:nvPr/>
        </p:nvPicPr>
        <p:blipFill>
          <a:blip r:embed="rId4" cstate="print"/>
          <a:stretch>
            <a:fillRect/>
          </a:stretch>
        </p:blipFill>
        <p:spPr>
          <a:xfrm>
            <a:off x="6732240" y="2492896"/>
            <a:ext cx="2059837" cy="1282855"/>
          </a:xfrm>
          <a:prstGeom prst="rect">
            <a:avLst/>
          </a:prstGeom>
        </p:spPr>
      </p:pic>
      <p:pic>
        <p:nvPicPr>
          <p:cNvPr id="6" name="Grafik 5" descr="diekunst.JPG"/>
          <p:cNvPicPr>
            <a:picLocks noChangeAspect="1"/>
          </p:cNvPicPr>
          <p:nvPr/>
        </p:nvPicPr>
        <p:blipFill>
          <a:blip r:embed="rId5" cstate="print"/>
          <a:stretch>
            <a:fillRect/>
          </a:stretch>
        </p:blipFill>
        <p:spPr>
          <a:xfrm>
            <a:off x="6732240" y="476672"/>
            <a:ext cx="1818313" cy="1262235"/>
          </a:xfrm>
          <a:prstGeom prst="rect">
            <a:avLst/>
          </a:prstGeom>
        </p:spPr>
      </p:pic>
      <p:pic>
        <p:nvPicPr>
          <p:cNvPr id="7" name="Grafik 6" descr="diestahl.jpg"/>
          <p:cNvPicPr>
            <a:picLocks noChangeAspect="1"/>
          </p:cNvPicPr>
          <p:nvPr/>
        </p:nvPicPr>
        <p:blipFill>
          <a:blip r:embed="rId6" cstate="print"/>
          <a:stretch>
            <a:fillRect/>
          </a:stretch>
        </p:blipFill>
        <p:spPr>
          <a:xfrm>
            <a:off x="4716016" y="476672"/>
            <a:ext cx="1728192" cy="1296144"/>
          </a:xfrm>
          <a:prstGeom prst="rect">
            <a:avLst/>
          </a:prstGeom>
        </p:spPr>
      </p:pic>
      <p:pic>
        <p:nvPicPr>
          <p:cNvPr id="8" name="Grafik 7" descr="diebronze.JPG"/>
          <p:cNvPicPr>
            <a:picLocks noChangeAspect="1"/>
          </p:cNvPicPr>
          <p:nvPr/>
        </p:nvPicPr>
        <p:blipFill>
          <a:blip r:embed="rId7" cstate="print"/>
          <a:stretch>
            <a:fillRect/>
          </a:stretch>
        </p:blipFill>
        <p:spPr>
          <a:xfrm>
            <a:off x="2555776" y="476672"/>
            <a:ext cx="1800200" cy="1285857"/>
          </a:xfrm>
          <a:prstGeom prst="rect">
            <a:avLst/>
          </a:prstGeom>
        </p:spPr>
      </p:pic>
      <p:pic>
        <p:nvPicPr>
          <p:cNvPr id="9" name="Grafik 8" descr="NiederhalterK.JPG"/>
          <p:cNvPicPr>
            <a:picLocks noChangeAspect="1"/>
          </p:cNvPicPr>
          <p:nvPr/>
        </p:nvPicPr>
        <p:blipFill>
          <a:blip r:embed="rId8" cstate="print"/>
          <a:stretch>
            <a:fillRect/>
          </a:stretch>
        </p:blipFill>
        <p:spPr>
          <a:xfrm>
            <a:off x="2699792" y="4725144"/>
            <a:ext cx="2032632" cy="1504011"/>
          </a:xfrm>
          <a:prstGeom prst="rect">
            <a:avLst/>
          </a:prstGeom>
        </p:spPr>
      </p:pic>
      <p:pic>
        <p:nvPicPr>
          <p:cNvPr id="10" name="Grafik 9" descr="niederhalterS.jpg"/>
          <p:cNvPicPr>
            <a:picLocks noChangeAspect="1"/>
          </p:cNvPicPr>
          <p:nvPr/>
        </p:nvPicPr>
        <p:blipFill>
          <a:blip r:embed="rId9" cstate="print"/>
          <a:stretch>
            <a:fillRect/>
          </a:stretch>
        </p:blipFill>
        <p:spPr>
          <a:xfrm>
            <a:off x="6804248" y="4725144"/>
            <a:ext cx="2016224" cy="1454490"/>
          </a:xfrm>
          <a:prstGeom prst="rect">
            <a:avLst/>
          </a:prstGeom>
        </p:spPr>
      </p:pic>
      <p:sp>
        <p:nvSpPr>
          <p:cNvPr id="12" name="Foliennummernplatzhalter 11"/>
          <p:cNvSpPr>
            <a:spLocks noGrp="1"/>
          </p:cNvSpPr>
          <p:nvPr>
            <p:ph type="sldNum" sz="quarter" idx="12"/>
          </p:nvPr>
        </p:nvSpPr>
        <p:spPr/>
        <p:txBody>
          <a:bodyPr/>
          <a:lstStyle/>
          <a:p>
            <a:fld id="{040811C2-BD20-4209-BD05-AA797C50BEBD}" type="slidenum">
              <a:rPr lang="de-DE" smtClean="0"/>
              <a:pPr/>
              <a:t>24</a:t>
            </a:fld>
            <a:endParaRPr lang="de-DE"/>
          </a:p>
        </p:txBody>
      </p:sp>
      <p:sp>
        <p:nvSpPr>
          <p:cNvPr id="14" name="Textfeld 13"/>
          <p:cNvSpPr txBox="1"/>
          <p:nvPr/>
        </p:nvSpPr>
        <p:spPr>
          <a:xfrm>
            <a:off x="3203848" y="1988840"/>
            <a:ext cx="1368152" cy="338554"/>
          </a:xfrm>
          <a:prstGeom prst="rect">
            <a:avLst/>
          </a:prstGeom>
          <a:noFill/>
        </p:spPr>
        <p:txBody>
          <a:bodyPr wrap="square" rtlCol="0">
            <a:spAutoFit/>
          </a:bodyPr>
          <a:lstStyle/>
          <a:p>
            <a:r>
              <a:rPr lang="de-DE" sz="1600" b="1" i="1" smtClean="0"/>
              <a:t>Bronze</a:t>
            </a:r>
            <a:endParaRPr lang="de-DE" sz="1600" b="1" i="1"/>
          </a:p>
        </p:txBody>
      </p:sp>
      <p:sp>
        <p:nvSpPr>
          <p:cNvPr id="15" name="Textfeld 14"/>
          <p:cNvSpPr txBox="1"/>
          <p:nvPr/>
        </p:nvSpPr>
        <p:spPr>
          <a:xfrm>
            <a:off x="5436096" y="2060848"/>
            <a:ext cx="1656184" cy="338554"/>
          </a:xfrm>
          <a:prstGeom prst="rect">
            <a:avLst/>
          </a:prstGeom>
          <a:noFill/>
        </p:spPr>
        <p:txBody>
          <a:bodyPr wrap="square" rtlCol="0">
            <a:spAutoFit/>
          </a:bodyPr>
          <a:lstStyle/>
          <a:p>
            <a:r>
              <a:rPr lang="de-DE" sz="1600" b="1" i="1" smtClean="0"/>
              <a:t>Stahl</a:t>
            </a:r>
            <a:endParaRPr lang="de-DE" sz="1600" b="1" i="1"/>
          </a:p>
        </p:txBody>
      </p:sp>
      <p:sp>
        <p:nvSpPr>
          <p:cNvPr id="16" name="Textfeld 15"/>
          <p:cNvSpPr txBox="1"/>
          <p:nvPr/>
        </p:nvSpPr>
        <p:spPr>
          <a:xfrm>
            <a:off x="6948264" y="2060848"/>
            <a:ext cx="1296144" cy="615553"/>
          </a:xfrm>
          <a:prstGeom prst="rect">
            <a:avLst/>
          </a:prstGeom>
          <a:noFill/>
        </p:spPr>
        <p:txBody>
          <a:bodyPr wrap="square" rtlCol="0">
            <a:spAutoFit/>
          </a:bodyPr>
          <a:lstStyle/>
          <a:p>
            <a:r>
              <a:rPr lang="de-DE" sz="1600" b="1" smtClean="0"/>
              <a:t>Kunststoff</a:t>
            </a:r>
          </a:p>
          <a:p>
            <a:endParaRPr lang="de-DE"/>
          </a:p>
        </p:txBody>
      </p:sp>
      <p:sp>
        <p:nvSpPr>
          <p:cNvPr id="17" name="Textfeld 16"/>
          <p:cNvSpPr txBox="1"/>
          <p:nvPr/>
        </p:nvSpPr>
        <p:spPr>
          <a:xfrm>
            <a:off x="5220072" y="5085184"/>
            <a:ext cx="1656184" cy="584775"/>
          </a:xfrm>
          <a:prstGeom prst="rect">
            <a:avLst/>
          </a:prstGeom>
          <a:noFill/>
        </p:spPr>
        <p:txBody>
          <a:bodyPr wrap="square" rtlCol="0">
            <a:spAutoFit/>
          </a:bodyPr>
          <a:lstStyle/>
          <a:p>
            <a:r>
              <a:rPr lang="de-DE" sz="1600" b="1" i="1" smtClean="0"/>
              <a:t>Kunststoff</a:t>
            </a:r>
          </a:p>
          <a:p>
            <a:endParaRPr lang="de-DE" sz="1600" b="1" i="1"/>
          </a:p>
        </p:txBody>
      </p:sp>
      <p:sp>
        <p:nvSpPr>
          <p:cNvPr id="19" name="Pfeil nach oben und unten 18"/>
          <p:cNvSpPr/>
          <p:nvPr/>
        </p:nvSpPr>
        <p:spPr>
          <a:xfrm>
            <a:off x="399593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und unten 19"/>
          <p:cNvSpPr/>
          <p:nvPr/>
        </p:nvSpPr>
        <p:spPr>
          <a:xfrm>
            <a:off x="6156176" y="1772816"/>
            <a:ext cx="288032" cy="7920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und unten 20"/>
          <p:cNvSpPr/>
          <p:nvPr/>
        </p:nvSpPr>
        <p:spPr>
          <a:xfrm>
            <a:off x="7956376" y="1772816"/>
            <a:ext cx="2880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links und rechts 21"/>
          <p:cNvSpPr/>
          <p:nvPr/>
        </p:nvSpPr>
        <p:spPr>
          <a:xfrm>
            <a:off x="5004048" y="5373216"/>
            <a:ext cx="1440160"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179512" y="764704"/>
            <a:ext cx="1296144" cy="369332"/>
          </a:xfrm>
          <a:prstGeom prst="rect">
            <a:avLst/>
          </a:prstGeom>
          <a:noFill/>
        </p:spPr>
        <p:txBody>
          <a:bodyPr wrap="square" rtlCol="0">
            <a:spAutoFit/>
          </a:bodyPr>
          <a:lstStyle/>
          <a:p>
            <a:r>
              <a:rPr lang="de-DE" b="1" i="1" smtClean="0"/>
              <a:t>Kröpfsteine</a:t>
            </a:r>
            <a:endParaRPr lang="de-DE" b="1" i="1"/>
          </a:p>
        </p:txBody>
      </p:sp>
      <p:sp>
        <p:nvSpPr>
          <p:cNvPr id="24" name="Textfeld 23"/>
          <p:cNvSpPr txBox="1"/>
          <p:nvPr/>
        </p:nvSpPr>
        <p:spPr>
          <a:xfrm>
            <a:off x="179512" y="2780928"/>
            <a:ext cx="1440160" cy="369332"/>
          </a:xfrm>
          <a:prstGeom prst="rect">
            <a:avLst/>
          </a:prstGeom>
          <a:noFill/>
        </p:spPr>
        <p:txBody>
          <a:bodyPr wrap="square" rtlCol="0">
            <a:spAutoFit/>
          </a:bodyPr>
          <a:lstStyle/>
          <a:p>
            <a:r>
              <a:rPr lang="de-DE" b="1" i="1" smtClean="0"/>
              <a:t>Ziehstempel</a:t>
            </a:r>
            <a:endParaRPr lang="de-DE" b="1" i="1"/>
          </a:p>
        </p:txBody>
      </p:sp>
      <p:sp>
        <p:nvSpPr>
          <p:cNvPr id="25" name="Textfeld 24"/>
          <p:cNvSpPr txBox="1"/>
          <p:nvPr/>
        </p:nvSpPr>
        <p:spPr>
          <a:xfrm>
            <a:off x="323528" y="5229200"/>
            <a:ext cx="1656184" cy="369332"/>
          </a:xfrm>
          <a:prstGeom prst="rect">
            <a:avLst/>
          </a:prstGeom>
          <a:noFill/>
        </p:spPr>
        <p:txBody>
          <a:bodyPr wrap="square" rtlCol="0">
            <a:spAutoFit/>
          </a:bodyPr>
          <a:lstStyle/>
          <a:p>
            <a:r>
              <a:rPr lang="de-DE" b="1" i="1" smtClean="0"/>
              <a:t>Niederhalter</a:t>
            </a:r>
            <a:endParaRPr lang="de-DE" b="1" i="1"/>
          </a:p>
        </p:txBody>
      </p:sp>
      <p:sp>
        <p:nvSpPr>
          <p:cNvPr id="27" name="Pfeil nach rechts 26"/>
          <p:cNvSpPr/>
          <p:nvPr/>
        </p:nvSpPr>
        <p:spPr>
          <a:xfrm>
            <a:off x="1547664" y="836712"/>
            <a:ext cx="720080"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28" name="Pfeil nach rechts 27"/>
          <p:cNvSpPr/>
          <p:nvPr/>
        </p:nvSpPr>
        <p:spPr>
          <a:xfrm>
            <a:off x="1691680" y="2852936"/>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a:off x="1763688" y="5301208"/>
            <a:ext cx="648072"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40811C2-BD20-4209-BD05-AA797C50BEBD}" type="slidenum">
              <a:rPr lang="de-DE" smtClean="0"/>
              <a:pPr/>
              <a:t>25</a:t>
            </a:fld>
            <a:endParaRPr lang="de-DE"/>
          </a:p>
        </p:txBody>
      </p:sp>
      <p:sp>
        <p:nvSpPr>
          <p:cNvPr id="8" name="Textfeld 7"/>
          <p:cNvSpPr txBox="1"/>
          <p:nvPr/>
        </p:nvSpPr>
        <p:spPr>
          <a:xfrm>
            <a:off x="3275856" y="404664"/>
            <a:ext cx="5616624" cy="707886"/>
          </a:xfrm>
          <a:prstGeom prst="rect">
            <a:avLst/>
          </a:prstGeom>
          <a:noFill/>
        </p:spPr>
        <p:txBody>
          <a:bodyPr wrap="square" rtlCol="0">
            <a:spAutoFit/>
          </a:bodyPr>
          <a:lstStyle/>
          <a:p>
            <a:r>
              <a:rPr lang="de-DE" sz="2000" b="1" smtClean="0"/>
              <a:t>Konventionen </a:t>
            </a:r>
          </a:p>
          <a:p>
            <a:endParaRPr lang="de-DE" sz="2000" b="1" i="1"/>
          </a:p>
        </p:txBody>
      </p:sp>
      <p:sp>
        <p:nvSpPr>
          <p:cNvPr id="9" name="Textfeld 8"/>
          <p:cNvSpPr txBox="1"/>
          <p:nvPr/>
        </p:nvSpPr>
        <p:spPr>
          <a:xfrm>
            <a:off x="323528" y="1916832"/>
            <a:ext cx="8280920" cy="1138773"/>
          </a:xfrm>
          <a:prstGeom prst="rect">
            <a:avLst/>
          </a:prstGeom>
          <a:noFill/>
        </p:spPr>
        <p:txBody>
          <a:bodyPr wrap="square" rtlCol="0">
            <a:spAutoFit/>
          </a:bodyPr>
          <a:lstStyle/>
          <a:p>
            <a:r>
              <a:rPr lang="de-DE" sz="1200" smtClean="0"/>
              <a:t>Reihenfolge der Bezeichnungen :</a:t>
            </a:r>
          </a:p>
          <a:p>
            <a:r>
              <a:rPr lang="de-DE" sz="1200" smtClean="0"/>
              <a:t>  Kröpfstein (großer Buchstabe)</a:t>
            </a:r>
            <a:r>
              <a:rPr lang="de-DE" sz="1400" smtClean="0">
                <a:solidFill>
                  <a:srgbClr val="FF0000"/>
                </a:solidFill>
              </a:rPr>
              <a:t> </a:t>
            </a:r>
            <a:r>
              <a:rPr lang="de-DE" sz="1400" b="1" smtClean="0">
                <a:solidFill>
                  <a:srgbClr val="FF0000"/>
                </a:solidFill>
              </a:rPr>
              <a:t>/</a:t>
            </a:r>
            <a:r>
              <a:rPr lang="de-DE" sz="1400" smtClean="0">
                <a:solidFill>
                  <a:srgbClr val="FF0000"/>
                </a:solidFill>
              </a:rPr>
              <a:t> </a:t>
            </a:r>
            <a:r>
              <a:rPr lang="de-DE" sz="1200" smtClean="0"/>
              <a:t>Ziehstempel (kleiner Buchstabe)</a:t>
            </a:r>
            <a:r>
              <a:rPr lang="de-DE" sz="1200" b="1" smtClean="0"/>
              <a:t> </a:t>
            </a:r>
            <a:r>
              <a:rPr lang="de-DE" sz="1400" b="1" smtClean="0">
                <a:solidFill>
                  <a:srgbClr val="FF0000"/>
                </a:solidFill>
              </a:rPr>
              <a:t>/</a:t>
            </a:r>
            <a:r>
              <a:rPr lang="de-DE" sz="1200" b="1" smtClean="0"/>
              <a:t> </a:t>
            </a:r>
            <a:r>
              <a:rPr lang="de-DE" sz="1200" i="1" smtClean="0"/>
              <a:t>eventuell Niederhalter (kursiver kleiner Buchstabe)</a:t>
            </a:r>
            <a:r>
              <a:rPr lang="de-DE" sz="1200" b="1" smtClean="0"/>
              <a:t> </a:t>
            </a:r>
            <a:r>
              <a:rPr lang="de-DE" sz="1400" b="1" smtClean="0">
                <a:solidFill>
                  <a:srgbClr val="FF0000"/>
                </a:solidFill>
              </a:rPr>
              <a:t>/</a:t>
            </a:r>
            <a:r>
              <a:rPr lang="de-DE" sz="1200" b="1" smtClean="0"/>
              <a:t>  </a:t>
            </a:r>
            <a:r>
              <a:rPr lang="de-DE" sz="1200" smtClean="0"/>
              <a:t>Nummer (Wiederhohlung der Versuchs mit geringfügig verändertem Ziehspalt)</a:t>
            </a:r>
          </a:p>
          <a:p>
            <a:endParaRPr lang="de-DE" sz="1200" smtClean="0"/>
          </a:p>
          <a:p>
            <a:r>
              <a:rPr lang="de-DE" sz="1200" smtClean="0"/>
              <a:t>Z.B.     </a:t>
            </a:r>
            <a:r>
              <a:rPr lang="de-DE" smtClean="0"/>
              <a:t>B/s/</a:t>
            </a:r>
            <a:r>
              <a:rPr lang="de-DE" i="1" smtClean="0"/>
              <a:t>s</a:t>
            </a:r>
            <a:r>
              <a:rPr lang="de-DE" smtClean="0"/>
              <a:t>/2</a:t>
            </a:r>
            <a:endParaRPr lang="de-DE"/>
          </a:p>
        </p:txBody>
      </p:sp>
      <p:graphicFrame>
        <p:nvGraphicFramePr>
          <p:cNvPr id="12" name="Tabelle 11"/>
          <p:cNvGraphicFramePr>
            <a:graphicFrameLocks noGrp="1"/>
          </p:cNvGraphicFramePr>
          <p:nvPr/>
        </p:nvGraphicFramePr>
        <p:xfrm>
          <a:off x="2555776" y="2708920"/>
          <a:ext cx="5136232" cy="1066800"/>
        </p:xfrm>
        <a:graphic>
          <a:graphicData uri="http://schemas.openxmlformats.org/drawingml/2006/table">
            <a:tbl>
              <a:tblPr firstRow="1" bandRow="1">
                <a:tableStyleId>{5C22544A-7EE6-4342-B048-85BDC9FD1C3A}</a:tableStyleId>
              </a:tblPr>
              <a:tblGrid>
                <a:gridCol w="1284058"/>
                <a:gridCol w="1284058"/>
                <a:gridCol w="1284058"/>
                <a:gridCol w="1284058"/>
              </a:tblGrid>
              <a:tr h="260217">
                <a:tc>
                  <a:txBody>
                    <a:bodyPr/>
                    <a:lstStyle/>
                    <a:p>
                      <a:r>
                        <a:rPr lang="de-DE" sz="1400" smtClean="0"/>
                        <a:t>KRÖPFSTEIN</a:t>
                      </a:r>
                      <a:endParaRPr lang="de-DE" sz="1400"/>
                    </a:p>
                  </a:txBody>
                  <a:tcPr/>
                </a:tc>
                <a:tc>
                  <a:txBody>
                    <a:bodyPr/>
                    <a:lstStyle/>
                    <a:p>
                      <a:r>
                        <a:rPr lang="de-DE" sz="1400" smtClean="0"/>
                        <a:t>ziehstempel</a:t>
                      </a:r>
                      <a:endParaRPr lang="de-DE" sz="1400"/>
                    </a:p>
                  </a:txBody>
                  <a:tcPr/>
                </a:tc>
                <a:tc>
                  <a:txBody>
                    <a:bodyPr/>
                    <a:lstStyle/>
                    <a:p>
                      <a:r>
                        <a:rPr lang="de-DE" sz="1400" i="1" smtClean="0"/>
                        <a:t>niederhalter</a:t>
                      </a:r>
                      <a:endParaRPr lang="de-DE" sz="1400" i="1"/>
                    </a:p>
                  </a:txBody>
                  <a:tcPr/>
                </a:tc>
                <a:tc>
                  <a:txBody>
                    <a:bodyPr/>
                    <a:lstStyle/>
                    <a:p>
                      <a:r>
                        <a:rPr lang="de-DE" sz="1400" smtClean="0"/>
                        <a:t>Nummer</a:t>
                      </a:r>
                      <a:endParaRPr lang="de-DE" sz="1400"/>
                    </a:p>
                  </a:txBody>
                  <a:tcPr/>
                </a:tc>
              </a:tr>
              <a:tr h="260217">
                <a:tc>
                  <a:txBody>
                    <a:bodyPr/>
                    <a:lstStyle/>
                    <a:p>
                      <a:r>
                        <a:rPr lang="de-DE" sz="1400" smtClean="0"/>
                        <a:t>B</a:t>
                      </a:r>
                      <a:endParaRPr lang="de-DE" sz="1400"/>
                    </a:p>
                  </a:txBody>
                  <a:tcPr/>
                </a:tc>
                <a:tc>
                  <a:txBody>
                    <a:bodyPr/>
                    <a:lstStyle/>
                    <a:p>
                      <a:r>
                        <a:rPr lang="de-DE" sz="1400" smtClean="0"/>
                        <a:t>s</a:t>
                      </a:r>
                      <a:endParaRPr lang="de-DE" sz="1400"/>
                    </a:p>
                  </a:txBody>
                  <a:tcPr/>
                </a:tc>
                <a:tc>
                  <a:txBody>
                    <a:bodyPr/>
                    <a:lstStyle/>
                    <a:p>
                      <a:r>
                        <a:rPr lang="de-DE" sz="1400" i="1" smtClean="0"/>
                        <a:t>s</a:t>
                      </a:r>
                      <a:endParaRPr lang="de-DE" sz="1400" i="1"/>
                    </a:p>
                  </a:txBody>
                  <a:tcPr/>
                </a:tc>
                <a:tc>
                  <a:txBody>
                    <a:bodyPr/>
                    <a:lstStyle/>
                    <a:p>
                      <a:r>
                        <a:rPr lang="de-DE" sz="1400" smtClean="0"/>
                        <a:t>2</a:t>
                      </a:r>
                      <a:endParaRPr lang="de-DE" sz="1400"/>
                    </a:p>
                  </a:txBody>
                  <a:tcPr/>
                </a:tc>
              </a:tr>
              <a:tr h="363591">
                <a:tc>
                  <a:txBody>
                    <a:bodyPr/>
                    <a:lstStyle/>
                    <a:p>
                      <a:r>
                        <a:rPr lang="de-DE" sz="1400" smtClean="0"/>
                        <a:t>Bronze</a:t>
                      </a:r>
                      <a:endParaRPr lang="de-DE" sz="1400"/>
                    </a:p>
                  </a:txBody>
                  <a:tcPr/>
                </a:tc>
                <a:tc>
                  <a:txBody>
                    <a:bodyPr/>
                    <a:lstStyle/>
                    <a:p>
                      <a:r>
                        <a:rPr lang="de-DE" sz="1400" smtClean="0"/>
                        <a:t>Stahl</a:t>
                      </a:r>
                      <a:endParaRPr lang="de-DE" sz="1400"/>
                    </a:p>
                  </a:txBody>
                  <a:tcPr/>
                </a:tc>
                <a:tc>
                  <a:txBody>
                    <a:bodyPr/>
                    <a:lstStyle/>
                    <a:p>
                      <a:r>
                        <a:rPr lang="de-DE" sz="1400" i="1" smtClean="0"/>
                        <a:t>Stahl</a:t>
                      </a:r>
                      <a:endParaRPr lang="de-DE" sz="1400" i="1"/>
                    </a:p>
                  </a:txBody>
                  <a:tcPr/>
                </a:tc>
                <a:tc>
                  <a:txBody>
                    <a:bodyPr/>
                    <a:lstStyle/>
                    <a:p>
                      <a:r>
                        <a:rPr lang="de-DE" sz="1200" b="1" smtClean="0">
                          <a:solidFill>
                            <a:schemeClr val="tx1"/>
                          </a:solidFill>
                        </a:rPr>
                        <a:t>Zweiter</a:t>
                      </a:r>
                      <a:r>
                        <a:rPr lang="de-DE" sz="1200" b="1" baseline="0" smtClean="0">
                          <a:solidFill>
                            <a:schemeClr val="tx1"/>
                          </a:solidFill>
                        </a:rPr>
                        <a:t> Durchgang</a:t>
                      </a:r>
                      <a:endParaRPr lang="de-DE" sz="1200" b="1">
                        <a:solidFill>
                          <a:schemeClr val="tx1"/>
                        </a:solidFill>
                      </a:endParaRPr>
                    </a:p>
                  </a:txBody>
                  <a:tcPr/>
                </a:tc>
              </a:tr>
            </a:tbl>
          </a:graphicData>
        </a:graphic>
      </p:graphicFrame>
      <p:sp>
        <p:nvSpPr>
          <p:cNvPr id="13" name="Pfeil nach rechts 12"/>
          <p:cNvSpPr/>
          <p:nvPr/>
        </p:nvSpPr>
        <p:spPr>
          <a:xfrm>
            <a:off x="1691680"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040811C2-BD20-4209-BD05-AA797C50BEBD}" type="slidenum">
              <a:rPr lang="de-DE" smtClean="0"/>
              <a:pPr/>
              <a:t>26</a:t>
            </a:fld>
            <a:endParaRPr lang="de-DE"/>
          </a:p>
        </p:txBody>
      </p:sp>
      <p:pic>
        <p:nvPicPr>
          <p:cNvPr id="3" name="Grafik 2" descr="PunchDefektGut.JPG"/>
          <p:cNvPicPr>
            <a:picLocks noChangeAspect="1"/>
          </p:cNvPicPr>
          <p:nvPr/>
        </p:nvPicPr>
        <p:blipFill>
          <a:blip r:embed="rId2" cstate="print"/>
          <a:stretch>
            <a:fillRect/>
          </a:stretch>
        </p:blipFill>
        <p:spPr>
          <a:xfrm>
            <a:off x="107504" y="2708920"/>
            <a:ext cx="2376264" cy="926217"/>
          </a:xfrm>
          <a:prstGeom prst="rect">
            <a:avLst/>
          </a:prstGeom>
        </p:spPr>
      </p:pic>
      <p:pic>
        <p:nvPicPr>
          <p:cNvPr id="4" name="Grafik 3" descr="Ssk1.JPG"/>
          <p:cNvPicPr>
            <a:picLocks noChangeAspect="1"/>
          </p:cNvPicPr>
          <p:nvPr/>
        </p:nvPicPr>
        <p:blipFill>
          <a:blip r:embed="rId3" cstate="print"/>
          <a:stretch>
            <a:fillRect/>
          </a:stretch>
        </p:blipFill>
        <p:spPr>
          <a:xfrm>
            <a:off x="6156176" y="2708920"/>
            <a:ext cx="2060627" cy="1152128"/>
          </a:xfrm>
          <a:prstGeom prst="rect">
            <a:avLst/>
          </a:prstGeom>
        </p:spPr>
      </p:pic>
      <p:pic>
        <p:nvPicPr>
          <p:cNvPr id="5" name="Grafik 4" descr="kropfeinhzeich.jpg"/>
          <p:cNvPicPr>
            <a:picLocks noChangeAspect="1"/>
          </p:cNvPicPr>
          <p:nvPr/>
        </p:nvPicPr>
        <p:blipFill>
          <a:blip r:embed="rId4" cstate="print"/>
          <a:stretch>
            <a:fillRect/>
          </a:stretch>
        </p:blipFill>
        <p:spPr>
          <a:xfrm>
            <a:off x="3491880" y="3429001"/>
            <a:ext cx="1296144" cy="2176460"/>
          </a:xfrm>
          <a:prstGeom prst="rect">
            <a:avLst/>
          </a:prstGeom>
        </p:spPr>
      </p:pic>
      <p:pic>
        <p:nvPicPr>
          <p:cNvPr id="6" name="Grafik 5" descr="PunchBAlubau.JPG"/>
          <p:cNvPicPr>
            <a:picLocks noChangeAspect="1"/>
          </p:cNvPicPr>
          <p:nvPr/>
        </p:nvPicPr>
        <p:blipFill>
          <a:blip r:embed="rId5" cstate="print"/>
          <a:stretch>
            <a:fillRect/>
          </a:stretch>
        </p:blipFill>
        <p:spPr>
          <a:xfrm>
            <a:off x="395536" y="5229200"/>
            <a:ext cx="2843808" cy="1407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i="1" smtClean="0"/>
              <a:t>Anforderungen an Bauteil</a:t>
            </a:r>
            <a:br>
              <a:rPr lang="de-DE" i="1" smtClean="0"/>
            </a:br>
            <a:endParaRPr lang="de-DE" i="1"/>
          </a:p>
        </p:txBody>
      </p:sp>
      <p:sp>
        <p:nvSpPr>
          <p:cNvPr id="5" name="Textfeld 4"/>
          <p:cNvSpPr txBox="1"/>
          <p:nvPr/>
        </p:nvSpPr>
        <p:spPr>
          <a:xfrm>
            <a:off x="2483768" y="1412776"/>
            <a:ext cx="4896544" cy="2677656"/>
          </a:xfrm>
          <a:prstGeom prst="rect">
            <a:avLst/>
          </a:prstGeom>
          <a:noFill/>
        </p:spPr>
        <p:txBody>
          <a:bodyPr wrap="square" rtlCol="0">
            <a:spAutoFit/>
          </a:bodyPr>
          <a:lstStyle/>
          <a:p>
            <a:pPr>
              <a:buFont typeface="Wingdings" pitchFamily="2" charset="2"/>
              <a:buChar char="§"/>
            </a:pPr>
            <a:r>
              <a:rPr lang="de-DE" sz="2400" smtClean="0"/>
              <a:t>Keine Beulen</a:t>
            </a:r>
          </a:p>
          <a:p>
            <a:pPr>
              <a:buFont typeface="Wingdings" pitchFamily="2" charset="2"/>
              <a:buChar char="§"/>
            </a:pPr>
            <a:r>
              <a:rPr lang="de-DE" sz="2400" smtClean="0"/>
              <a:t>Keine Oberflächenfehler</a:t>
            </a:r>
          </a:p>
          <a:p>
            <a:pPr>
              <a:buFont typeface="Wingdings" pitchFamily="2" charset="2"/>
              <a:buChar char="§"/>
            </a:pPr>
            <a:r>
              <a:rPr lang="de-DE" sz="2400" smtClean="0"/>
              <a:t>Ideale Fugenläufe</a:t>
            </a:r>
          </a:p>
          <a:p>
            <a:pPr>
              <a:buFont typeface="Wingdings" pitchFamily="2" charset="2"/>
              <a:buChar char="§"/>
            </a:pPr>
            <a:r>
              <a:rPr lang="de-DE" sz="2400" smtClean="0"/>
              <a:t>Präzise Radien</a:t>
            </a:r>
          </a:p>
          <a:p>
            <a:pPr>
              <a:buFont typeface="Wingdings" pitchFamily="2" charset="2"/>
              <a:buChar char="§"/>
            </a:pPr>
            <a:r>
              <a:rPr lang="de-DE" sz="2400" smtClean="0"/>
              <a:t>Enge Form- und Lagetoleranzen</a:t>
            </a:r>
          </a:p>
          <a:p>
            <a:pPr>
              <a:buFont typeface="Wingdings" pitchFamily="2" charset="2"/>
              <a:buChar char="§"/>
            </a:pPr>
            <a:r>
              <a:rPr lang="de-DE" sz="2400" smtClean="0"/>
              <a:t>Enge Spalttoleranzen</a:t>
            </a:r>
          </a:p>
          <a:p>
            <a:pPr>
              <a:buFont typeface="Wingdings" pitchFamily="2" charset="2"/>
              <a:buChar char="§"/>
            </a:pPr>
            <a:endParaRPr lang="de-DE" sz="2400" smtClean="0"/>
          </a:p>
        </p:txBody>
      </p:sp>
      <p:sp>
        <p:nvSpPr>
          <p:cNvPr id="6" name="Foliennummernplatzhalter 5"/>
          <p:cNvSpPr>
            <a:spLocks noGrp="1"/>
          </p:cNvSpPr>
          <p:nvPr>
            <p:ph type="sldNum" sz="quarter" idx="12"/>
          </p:nvPr>
        </p:nvSpPr>
        <p:spPr/>
        <p:txBody>
          <a:bodyPr/>
          <a:lstStyle/>
          <a:p>
            <a:fld id="{040811C2-BD20-4209-BD05-AA797C50BEBD}" type="slidenum">
              <a:rPr lang="de-DE" smtClean="0"/>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nvGraphicFramePr>
        <p:xfrm>
          <a:off x="467544" y="116632"/>
          <a:ext cx="8424936"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040811C2-BD20-4209-BD05-AA797C50BEBD}" type="slidenum">
              <a:rPr lang="de-DE" smtClean="0"/>
              <a:pPr/>
              <a:t>4</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Bearbeitungsstufen</a:t>
            </a:r>
            <a:br>
              <a:rPr lang="de-DE" i="1" smtClean="0"/>
            </a:br>
            <a:endParaRPr lang="de-DE" i="1"/>
          </a:p>
        </p:txBody>
      </p:sp>
      <p:graphicFrame>
        <p:nvGraphicFramePr>
          <p:cNvPr id="7" name="Diagram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3"/>
          <p:cNvSpPr>
            <a:spLocks noGrp="1"/>
          </p:cNvSpPr>
          <p:nvPr>
            <p:ph type="sldNum" sz="quarter" idx="12"/>
          </p:nvPr>
        </p:nvSpPr>
        <p:spPr/>
        <p:txBody>
          <a:bodyPr/>
          <a:lstStyle/>
          <a:p>
            <a:fld id="{040811C2-BD20-4209-BD05-AA797C50BEBD}" type="slidenum">
              <a:rPr lang="de-DE" smtClean="0"/>
              <a:pPr/>
              <a:t>5</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i="1" smtClean="0"/>
              <a:t>Vormaterial Aluminium Strangpressprofile</a:t>
            </a:r>
            <a:endParaRPr lang="de-DE" i="1"/>
          </a:p>
        </p:txBody>
      </p:sp>
      <p:pic>
        <p:nvPicPr>
          <p:cNvPr id="3" name="Grafik 2" descr="vormaterial.JPG"/>
          <p:cNvPicPr>
            <a:picLocks noChangeAspect="1"/>
          </p:cNvPicPr>
          <p:nvPr/>
        </p:nvPicPr>
        <p:blipFill>
          <a:blip r:embed="rId2" cstate="print"/>
          <a:stretch>
            <a:fillRect/>
          </a:stretch>
        </p:blipFill>
        <p:spPr>
          <a:xfrm>
            <a:off x="1763688" y="1916832"/>
            <a:ext cx="5081426" cy="2504313"/>
          </a:xfrm>
          <a:prstGeom prst="rect">
            <a:avLst/>
          </a:prstGeom>
        </p:spPr>
      </p:pic>
      <p:sp>
        <p:nvSpPr>
          <p:cNvPr id="7" name="Textfeld 6"/>
          <p:cNvSpPr txBox="1"/>
          <p:nvPr/>
        </p:nvSpPr>
        <p:spPr>
          <a:xfrm>
            <a:off x="2339752" y="4581128"/>
            <a:ext cx="4896544" cy="1785104"/>
          </a:xfrm>
          <a:prstGeom prst="rect">
            <a:avLst/>
          </a:prstGeom>
          <a:noFill/>
        </p:spPr>
        <p:txBody>
          <a:bodyPr wrap="square" rtlCol="0">
            <a:spAutoFit/>
          </a:bodyPr>
          <a:lstStyle/>
          <a:p>
            <a:r>
              <a:rPr lang="de-DE" sz="2000" b="1" i="1" smtClean="0"/>
              <a:t>Vorteile</a:t>
            </a:r>
          </a:p>
          <a:p>
            <a:pPr>
              <a:buFont typeface="Arial" pitchFamily="34" charset="0"/>
              <a:buChar char="•"/>
            </a:pPr>
            <a:r>
              <a:rPr lang="de-DE" smtClean="0"/>
              <a:t>Gute Umformbarkeit</a:t>
            </a:r>
          </a:p>
          <a:p>
            <a:pPr>
              <a:buFont typeface="Arial" pitchFamily="34" charset="0"/>
              <a:buChar char="•"/>
            </a:pPr>
            <a:r>
              <a:rPr lang="de-DE" smtClean="0"/>
              <a:t>Korrosionsbeständigkeit</a:t>
            </a:r>
          </a:p>
          <a:p>
            <a:pPr>
              <a:buFont typeface="Arial" pitchFamily="34" charset="0"/>
              <a:buChar char="•"/>
            </a:pPr>
            <a:r>
              <a:rPr lang="de-DE" smtClean="0"/>
              <a:t>Hervorragend zu erzielende Oberflächengüte</a:t>
            </a:r>
          </a:p>
          <a:p>
            <a:pPr>
              <a:buFont typeface="Arial" pitchFamily="34" charset="0"/>
              <a:buChar char="•"/>
            </a:pPr>
            <a:r>
              <a:rPr lang="de-DE" smtClean="0"/>
              <a:t>Hoher Reflexionsgrad</a:t>
            </a:r>
          </a:p>
          <a:p>
            <a:pPr>
              <a:buFont typeface="Arial" pitchFamily="34" charset="0"/>
              <a:buChar char="•"/>
            </a:pPr>
            <a:r>
              <a:rPr lang="de-DE" smtClean="0"/>
              <a:t>Geringes Gewicht</a:t>
            </a:r>
            <a:endParaRPr lang="de-DE"/>
          </a:p>
        </p:txBody>
      </p:sp>
      <p:sp>
        <p:nvSpPr>
          <p:cNvPr id="5" name="Foliennummernplatzhalter 4"/>
          <p:cNvSpPr>
            <a:spLocks noGrp="1"/>
          </p:cNvSpPr>
          <p:nvPr>
            <p:ph type="sldNum" sz="quarter" idx="12"/>
          </p:nvPr>
        </p:nvSpPr>
        <p:spPr/>
        <p:txBody>
          <a:bodyPr/>
          <a:lstStyle/>
          <a:p>
            <a:fld id="{040811C2-BD20-4209-BD05-AA797C50BEBD}" type="slidenum">
              <a:rPr lang="de-DE" smtClean="0"/>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683568" y="0"/>
            <a:ext cx="7906588" cy="2308324"/>
          </a:xfrm>
          <a:prstGeom prst="rect">
            <a:avLst/>
          </a:prstGeom>
          <a:noFill/>
        </p:spPr>
        <p:txBody>
          <a:bodyPr wrap="square" rtlCol="0">
            <a:spAutoFit/>
          </a:bodyPr>
          <a:lstStyle/>
          <a:p>
            <a:r>
              <a:rPr lang="de-DE" smtClean="0"/>
              <a:t>Strangpressprofile werden beim Zulieferer mit bestimmten Anforderungen bestellt. </a:t>
            </a:r>
          </a:p>
          <a:p>
            <a:r>
              <a:rPr lang="de-DE" smtClean="0"/>
              <a:t>Die wichtigsten sind:</a:t>
            </a:r>
          </a:p>
          <a:p>
            <a:pPr>
              <a:buFont typeface="Arial" pitchFamily="34" charset="0"/>
              <a:buChar char="•"/>
            </a:pPr>
            <a:endParaRPr lang="de-DE" smtClean="0"/>
          </a:p>
          <a:p>
            <a:pPr>
              <a:buFont typeface="Arial" pitchFamily="34" charset="0"/>
              <a:buChar char="•"/>
            </a:pPr>
            <a:r>
              <a:rPr lang="de-DE" b="1" i="1" smtClean="0">
                <a:solidFill>
                  <a:srgbClr val="FF0000"/>
                </a:solidFill>
              </a:rPr>
              <a:t>Zugfestigkeit Rm [N/mm²]</a:t>
            </a:r>
          </a:p>
          <a:p>
            <a:pPr>
              <a:buFont typeface="Arial" pitchFamily="34" charset="0"/>
              <a:buChar char="•"/>
            </a:pPr>
            <a:r>
              <a:rPr lang="de-DE" b="1" i="1" smtClean="0">
                <a:solidFill>
                  <a:srgbClr val="FF0000"/>
                </a:solidFill>
              </a:rPr>
              <a:t>Dehngrenze (Streckgrenze) Rp₀‚₂ [N/mm²]</a:t>
            </a:r>
          </a:p>
          <a:p>
            <a:pPr>
              <a:buFont typeface="Arial" pitchFamily="34" charset="0"/>
              <a:buChar char="•"/>
            </a:pPr>
            <a:r>
              <a:rPr lang="de-DE" b="1" i="1" smtClean="0">
                <a:solidFill>
                  <a:srgbClr val="FF0000"/>
                </a:solidFill>
              </a:rPr>
              <a:t>Bruchdehnung A [%]</a:t>
            </a:r>
          </a:p>
          <a:p>
            <a:pPr>
              <a:buFont typeface="Arial" pitchFamily="34" charset="0"/>
              <a:buChar char="•"/>
            </a:pPr>
            <a:endParaRPr lang="de-DE" smtClean="0"/>
          </a:p>
          <a:p>
            <a:endParaRPr lang="de-DE"/>
          </a:p>
        </p:txBody>
      </p:sp>
      <p:sp>
        <p:nvSpPr>
          <p:cNvPr id="7" name="Textfeld 6"/>
          <p:cNvSpPr txBox="1"/>
          <p:nvPr/>
        </p:nvSpPr>
        <p:spPr>
          <a:xfrm>
            <a:off x="683568" y="2276872"/>
            <a:ext cx="5904656" cy="2308324"/>
          </a:xfrm>
          <a:prstGeom prst="rect">
            <a:avLst/>
          </a:prstGeom>
          <a:noFill/>
        </p:spPr>
        <p:txBody>
          <a:bodyPr wrap="square" rtlCol="0">
            <a:spAutoFit/>
          </a:bodyPr>
          <a:lstStyle/>
          <a:p>
            <a:r>
              <a:rPr lang="de-DE" smtClean="0"/>
              <a:t>Die verschiedenen Chargen werden oft nach der Mindestzugfestigkeit bezeichnet, z.B</a:t>
            </a:r>
            <a:r>
              <a:rPr lang="de-DE" b="1" i="1" smtClean="0">
                <a:solidFill>
                  <a:srgbClr val="0070C0"/>
                </a:solidFill>
              </a:rPr>
              <a:t>. F17 </a:t>
            </a:r>
            <a:r>
              <a:rPr lang="de-DE" smtClean="0"/>
              <a:t>mit </a:t>
            </a:r>
            <a:r>
              <a:rPr lang="de-DE" i="1" smtClean="0"/>
              <a:t>Rm</a:t>
            </a:r>
            <a:r>
              <a:rPr lang="de-DE" smtClean="0"/>
              <a:t> 170 N/mm². </a:t>
            </a:r>
          </a:p>
          <a:p>
            <a:r>
              <a:rPr lang="de-DE" smtClean="0"/>
              <a:t> Spezialfall ist </a:t>
            </a:r>
            <a:r>
              <a:rPr lang="de-DE" b="1" smtClean="0"/>
              <a:t>hier </a:t>
            </a:r>
            <a:r>
              <a:rPr lang="de-DE" b="1" i="1" smtClean="0">
                <a:solidFill>
                  <a:srgbClr val="0070C0"/>
                </a:solidFill>
              </a:rPr>
              <a:t>Fxx</a:t>
            </a:r>
            <a:r>
              <a:rPr lang="de-DE" smtClean="0"/>
              <a:t>, wobei nach Angabe des Lieferanten das</a:t>
            </a:r>
            <a:r>
              <a:rPr lang="de-DE" i="1" smtClean="0">
                <a:solidFill>
                  <a:srgbClr val="0070C0"/>
                </a:solidFill>
              </a:rPr>
              <a:t> </a:t>
            </a:r>
            <a:r>
              <a:rPr lang="de-DE" b="1" i="1" smtClean="0">
                <a:solidFill>
                  <a:srgbClr val="0070C0"/>
                </a:solidFill>
              </a:rPr>
              <a:t>xx </a:t>
            </a:r>
            <a:r>
              <a:rPr lang="de-DE" smtClean="0"/>
              <a:t>für einen </a:t>
            </a:r>
            <a:r>
              <a:rPr lang="de-DE" b="1" i="1" smtClean="0">
                <a:solidFill>
                  <a:srgbClr val="0070C0"/>
                </a:solidFill>
              </a:rPr>
              <a:t>vorgezogenen Kaltauslagerungprozess </a:t>
            </a:r>
            <a:r>
              <a:rPr lang="de-DE" smtClean="0"/>
              <a:t>steht und das Material  </a:t>
            </a:r>
            <a:r>
              <a:rPr lang="de-DE" b="1" i="1" smtClean="0">
                <a:solidFill>
                  <a:srgbClr val="0070C0"/>
                </a:solidFill>
              </a:rPr>
              <a:t>stabilisieren </a:t>
            </a:r>
            <a:r>
              <a:rPr lang="de-DE" smtClean="0"/>
              <a:t>soll (z.B. gegen Umwelteinflüsse bei längerer Lagerung).</a:t>
            </a:r>
          </a:p>
          <a:p>
            <a:endParaRPr lang="de-DE"/>
          </a:p>
        </p:txBody>
      </p:sp>
      <p:sp>
        <p:nvSpPr>
          <p:cNvPr id="4" name="Textfeld 3"/>
          <p:cNvSpPr txBox="1"/>
          <p:nvPr/>
        </p:nvSpPr>
        <p:spPr>
          <a:xfrm>
            <a:off x="827584" y="4725144"/>
            <a:ext cx="4824536" cy="646331"/>
          </a:xfrm>
          <a:prstGeom prst="rect">
            <a:avLst/>
          </a:prstGeom>
          <a:noFill/>
        </p:spPr>
        <p:txBody>
          <a:bodyPr wrap="square" rtlCol="0">
            <a:spAutoFit/>
          </a:bodyPr>
          <a:lstStyle/>
          <a:p>
            <a:r>
              <a:rPr lang="de-DE" smtClean="0"/>
              <a:t>Insgesamt fünf Chargen (je Charge 20 Teile)</a:t>
            </a:r>
          </a:p>
          <a:p>
            <a:r>
              <a:rPr lang="de-DE" b="1" i="1" smtClean="0">
                <a:solidFill>
                  <a:srgbClr val="FF0000"/>
                </a:solidFill>
              </a:rPr>
              <a:t>F13, Fxx, F17, F18 und F19</a:t>
            </a:r>
            <a:endParaRPr lang="de-DE" b="1" i="1">
              <a:solidFill>
                <a:srgbClr val="FF0000"/>
              </a:solidFill>
            </a:endParaRPr>
          </a:p>
        </p:txBody>
      </p:sp>
      <p:sp>
        <p:nvSpPr>
          <p:cNvPr id="5" name="Foliennummernplatzhalter 4"/>
          <p:cNvSpPr>
            <a:spLocks noGrp="1"/>
          </p:cNvSpPr>
          <p:nvPr>
            <p:ph type="sldNum" sz="quarter" idx="12"/>
          </p:nvPr>
        </p:nvSpPr>
        <p:spPr/>
        <p:txBody>
          <a:bodyPr/>
          <a:lstStyle/>
          <a:p>
            <a:fld id="{040811C2-BD20-4209-BD05-AA797C50BEBD}" type="slidenum">
              <a:rPr lang="de-DE" smtClean="0"/>
              <a:pPr/>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Prozesse im Fokus</a:t>
            </a:r>
            <a:endParaRPr lang="de-DE"/>
          </a:p>
        </p:txBody>
      </p:sp>
      <p:sp>
        <p:nvSpPr>
          <p:cNvPr id="3" name="Inhaltsplatzhalter 2"/>
          <p:cNvSpPr>
            <a:spLocks noGrp="1"/>
          </p:cNvSpPr>
          <p:nvPr>
            <p:ph sz="half" idx="1"/>
          </p:nvPr>
        </p:nvSpPr>
        <p:spPr/>
        <p:txBody>
          <a:bodyPr/>
          <a:lstStyle/>
          <a:p>
            <a:pPr>
              <a:buNone/>
            </a:pPr>
            <a:r>
              <a:rPr lang="de-DE" smtClean="0"/>
              <a:t>Streckbiegen</a:t>
            </a:r>
          </a:p>
          <a:p>
            <a:pPr>
              <a:buNone/>
            </a:pPr>
            <a:endParaRPr lang="de-DE" smtClean="0"/>
          </a:p>
          <a:p>
            <a:pPr>
              <a:buNone/>
            </a:pPr>
            <a:endParaRPr lang="de-DE" smtClean="0"/>
          </a:p>
          <a:p>
            <a:pPr>
              <a:buNone/>
            </a:pPr>
            <a:endParaRPr lang="de-DE" smtClean="0"/>
          </a:p>
          <a:p>
            <a:pPr>
              <a:buNone/>
            </a:pPr>
            <a:endParaRPr lang="de-DE" smtClean="0"/>
          </a:p>
        </p:txBody>
      </p:sp>
      <p:sp>
        <p:nvSpPr>
          <p:cNvPr id="4" name="Inhaltsplatzhalter 3"/>
          <p:cNvSpPr>
            <a:spLocks noGrp="1"/>
          </p:cNvSpPr>
          <p:nvPr>
            <p:ph sz="half" idx="2"/>
          </p:nvPr>
        </p:nvSpPr>
        <p:spPr/>
        <p:txBody>
          <a:bodyPr/>
          <a:lstStyle/>
          <a:p>
            <a:pPr>
              <a:buNone/>
            </a:pPr>
            <a:r>
              <a:rPr lang="de-DE" smtClean="0"/>
              <a:t>Kröpfen</a:t>
            </a:r>
          </a:p>
          <a:p>
            <a:pPr>
              <a:buNone/>
            </a:pPr>
            <a:endParaRPr lang="de-DE" smtClean="0"/>
          </a:p>
          <a:p>
            <a:pPr>
              <a:buNone/>
            </a:pPr>
            <a:endParaRPr lang="de-DE" smtClean="0"/>
          </a:p>
          <a:p>
            <a:pPr>
              <a:buNone/>
            </a:pPr>
            <a:endParaRPr lang="de-DE"/>
          </a:p>
        </p:txBody>
      </p:sp>
      <p:pic>
        <p:nvPicPr>
          <p:cNvPr id="6" name="Grafik 5" descr="streckbiegen.png"/>
          <p:cNvPicPr>
            <a:picLocks noChangeAspect="1"/>
          </p:cNvPicPr>
          <p:nvPr/>
        </p:nvPicPr>
        <p:blipFill>
          <a:blip r:embed="rId2" cstate="print"/>
          <a:stretch>
            <a:fillRect/>
          </a:stretch>
        </p:blipFill>
        <p:spPr>
          <a:xfrm>
            <a:off x="179512" y="2204864"/>
            <a:ext cx="3676641" cy="2580500"/>
          </a:xfrm>
          <a:prstGeom prst="rect">
            <a:avLst/>
          </a:prstGeom>
        </p:spPr>
      </p:pic>
      <p:pic>
        <p:nvPicPr>
          <p:cNvPr id="7" name="Grafik 6" descr="krpfgesamt.png"/>
          <p:cNvPicPr>
            <a:picLocks noChangeAspect="1"/>
          </p:cNvPicPr>
          <p:nvPr/>
        </p:nvPicPr>
        <p:blipFill>
          <a:blip r:embed="rId3" cstate="print"/>
          <a:stretch>
            <a:fillRect/>
          </a:stretch>
        </p:blipFill>
        <p:spPr>
          <a:xfrm>
            <a:off x="3893463" y="2420888"/>
            <a:ext cx="4958481" cy="1872208"/>
          </a:xfrm>
          <a:prstGeom prst="rect">
            <a:avLst/>
          </a:prstGeom>
        </p:spPr>
      </p:pic>
      <p:cxnSp>
        <p:nvCxnSpPr>
          <p:cNvPr id="23" name="Gerade Verbindung mit Pfeil 22"/>
          <p:cNvCxnSpPr/>
          <p:nvPr/>
        </p:nvCxnSpPr>
        <p:spPr>
          <a:xfrm flipH="1">
            <a:off x="5148064" y="2276872"/>
            <a:ext cx="72008" cy="7200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4932040" y="2060848"/>
            <a:ext cx="1296144" cy="261610"/>
          </a:xfrm>
          <a:prstGeom prst="rect">
            <a:avLst/>
          </a:prstGeom>
          <a:noFill/>
        </p:spPr>
        <p:txBody>
          <a:bodyPr wrap="square" rtlCol="0">
            <a:spAutoFit/>
          </a:bodyPr>
          <a:lstStyle/>
          <a:p>
            <a:r>
              <a:rPr lang="de-DE" sz="1100" b="1" i="1" smtClean="0"/>
              <a:t>Werkstück</a:t>
            </a:r>
            <a:endParaRPr lang="de-DE" sz="1100" b="1" i="1"/>
          </a:p>
        </p:txBody>
      </p:sp>
      <p:cxnSp>
        <p:nvCxnSpPr>
          <p:cNvPr id="27" name="Gerade Verbindung mit Pfeil 26"/>
          <p:cNvCxnSpPr/>
          <p:nvPr/>
        </p:nvCxnSpPr>
        <p:spPr>
          <a:xfrm flipH="1">
            <a:off x="5868144" y="2276872"/>
            <a:ext cx="72008"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652120" y="2060848"/>
            <a:ext cx="1872208" cy="261610"/>
          </a:xfrm>
          <a:prstGeom prst="rect">
            <a:avLst/>
          </a:prstGeom>
          <a:noFill/>
        </p:spPr>
        <p:txBody>
          <a:bodyPr wrap="square" rtlCol="0">
            <a:spAutoFit/>
          </a:bodyPr>
          <a:lstStyle/>
          <a:p>
            <a:r>
              <a:rPr lang="de-DE" sz="1100" b="1" i="1" smtClean="0"/>
              <a:t>Ziehstempel</a:t>
            </a:r>
            <a:endParaRPr lang="de-DE" sz="1100" b="1" i="1"/>
          </a:p>
        </p:txBody>
      </p:sp>
      <p:cxnSp>
        <p:nvCxnSpPr>
          <p:cNvPr id="44" name="Gerade Verbindung mit Pfeil 43"/>
          <p:cNvCxnSpPr/>
          <p:nvPr/>
        </p:nvCxnSpPr>
        <p:spPr>
          <a:xfrm>
            <a:off x="8028384" y="2132856"/>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7452320" y="1916832"/>
            <a:ext cx="1512168" cy="261610"/>
          </a:xfrm>
          <a:prstGeom prst="rect">
            <a:avLst/>
          </a:prstGeom>
          <a:noFill/>
        </p:spPr>
        <p:txBody>
          <a:bodyPr wrap="square" rtlCol="0">
            <a:spAutoFit/>
          </a:bodyPr>
          <a:lstStyle/>
          <a:p>
            <a:r>
              <a:rPr lang="de-DE" sz="1100" b="1" i="1" smtClean="0"/>
              <a:t>Niederhalter</a:t>
            </a:r>
            <a:endParaRPr lang="de-DE" sz="1100" b="1" i="1"/>
          </a:p>
        </p:txBody>
      </p:sp>
      <p:cxnSp>
        <p:nvCxnSpPr>
          <p:cNvPr id="53" name="Gerade Verbindung mit Pfeil 52"/>
          <p:cNvCxnSpPr/>
          <p:nvPr/>
        </p:nvCxnSpPr>
        <p:spPr>
          <a:xfrm flipH="1" flipV="1">
            <a:off x="8172400" y="4149080"/>
            <a:ext cx="72008" cy="432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7812360" y="4509120"/>
            <a:ext cx="1224136" cy="261610"/>
          </a:xfrm>
          <a:prstGeom prst="rect">
            <a:avLst/>
          </a:prstGeom>
          <a:noFill/>
        </p:spPr>
        <p:txBody>
          <a:bodyPr wrap="square" rtlCol="0">
            <a:spAutoFit/>
          </a:bodyPr>
          <a:lstStyle/>
          <a:p>
            <a:r>
              <a:rPr lang="de-DE" sz="1100" b="1" i="1" smtClean="0"/>
              <a:t>Kröpfstein</a:t>
            </a:r>
            <a:endParaRPr lang="de-DE" sz="1100" b="1" i="1"/>
          </a:p>
        </p:txBody>
      </p:sp>
      <p:sp>
        <p:nvSpPr>
          <p:cNvPr id="15" name="Foliennummernplatzhalter 14"/>
          <p:cNvSpPr>
            <a:spLocks noGrp="1"/>
          </p:cNvSpPr>
          <p:nvPr>
            <p:ph type="sldNum" sz="quarter" idx="12"/>
          </p:nvPr>
        </p:nvSpPr>
        <p:spPr/>
        <p:txBody>
          <a:bodyPr/>
          <a:lstStyle/>
          <a:p>
            <a:fld id="{040811C2-BD20-4209-BD05-AA797C50BEBD}" type="slidenum">
              <a:rPr lang="de-DE" smtClean="0"/>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Streckbiegen?</a:t>
            </a:r>
            <a:endParaRPr lang="de-DE"/>
          </a:p>
        </p:txBody>
      </p:sp>
      <p:graphicFrame>
        <p:nvGraphicFramePr>
          <p:cNvPr id="3" name="Diagramm 2"/>
          <p:cNvGraphicFramePr/>
          <p:nvPr/>
        </p:nvGraphicFramePr>
        <p:xfrm>
          <a:off x="1547664" y="1124744"/>
          <a:ext cx="5568280" cy="273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klip.jpg"/>
          <p:cNvPicPr>
            <a:picLocks noChangeAspect="1"/>
          </p:cNvPicPr>
          <p:nvPr/>
        </p:nvPicPr>
        <p:blipFill>
          <a:blip r:embed="rId7" cstate="print"/>
          <a:stretch>
            <a:fillRect/>
          </a:stretch>
        </p:blipFill>
        <p:spPr>
          <a:xfrm>
            <a:off x="4860032" y="3501008"/>
            <a:ext cx="3984669" cy="2707673"/>
          </a:xfrm>
          <a:prstGeom prst="rect">
            <a:avLst/>
          </a:prstGeom>
        </p:spPr>
      </p:pic>
      <p:pic>
        <p:nvPicPr>
          <p:cNvPr id="7" name="Grafik 6" descr="springback9.png"/>
          <p:cNvPicPr>
            <a:picLocks noChangeAspect="1"/>
          </p:cNvPicPr>
          <p:nvPr/>
        </p:nvPicPr>
        <p:blipFill>
          <a:blip r:embed="rId8" cstate="print"/>
          <a:stretch>
            <a:fillRect/>
          </a:stretch>
        </p:blipFill>
        <p:spPr>
          <a:xfrm>
            <a:off x="179512" y="3501008"/>
            <a:ext cx="4464497" cy="2678698"/>
          </a:xfrm>
          <a:prstGeom prst="rect">
            <a:avLst/>
          </a:prstGeom>
        </p:spPr>
      </p:pic>
      <p:cxnSp>
        <p:nvCxnSpPr>
          <p:cNvPr id="9" name="Gerade Verbindung mit Pfeil 8"/>
          <p:cNvCxnSpPr/>
          <p:nvPr/>
        </p:nvCxnSpPr>
        <p:spPr>
          <a:xfrm>
            <a:off x="5652120" y="3789040"/>
            <a:ext cx="504056"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652120" y="3789040"/>
            <a:ext cx="936104" cy="576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860032" y="3429000"/>
            <a:ext cx="3096344" cy="430887"/>
          </a:xfrm>
          <a:prstGeom prst="rect">
            <a:avLst/>
          </a:prstGeom>
          <a:noFill/>
        </p:spPr>
        <p:txBody>
          <a:bodyPr wrap="square" rtlCol="0">
            <a:spAutoFit/>
          </a:bodyPr>
          <a:lstStyle/>
          <a:p>
            <a:r>
              <a:rPr lang="de-DE" sz="1100" b="1" i="1" smtClean="0"/>
              <a:t>Stege dienen hier zur Aufnahme von Befestigungselementen</a:t>
            </a:r>
            <a:endParaRPr lang="de-DE" sz="1100" b="1" i="1"/>
          </a:p>
        </p:txBody>
      </p:sp>
      <p:cxnSp>
        <p:nvCxnSpPr>
          <p:cNvPr id="18" name="Gerade Verbindung mit Pfeil 17"/>
          <p:cNvCxnSpPr/>
          <p:nvPr/>
        </p:nvCxnSpPr>
        <p:spPr>
          <a:xfrm flipH="1" flipV="1">
            <a:off x="5868144" y="5949280"/>
            <a:ext cx="504056" cy="72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6444208" y="5805264"/>
            <a:ext cx="2232248" cy="430887"/>
          </a:xfrm>
          <a:prstGeom prst="rect">
            <a:avLst/>
          </a:prstGeom>
          <a:noFill/>
        </p:spPr>
        <p:txBody>
          <a:bodyPr wrap="square" rtlCol="0">
            <a:spAutoFit/>
          </a:bodyPr>
          <a:lstStyle/>
          <a:p>
            <a:r>
              <a:rPr lang="de-DE" sz="1100" b="1" i="1" smtClean="0"/>
              <a:t>Hier Stege weggefräst um Kröpfung zu ermöglichen</a:t>
            </a:r>
            <a:endParaRPr lang="de-DE" sz="1100" b="1" i="1"/>
          </a:p>
        </p:txBody>
      </p:sp>
      <p:sp>
        <p:nvSpPr>
          <p:cNvPr id="24" name="Ellipse 23"/>
          <p:cNvSpPr/>
          <p:nvPr/>
        </p:nvSpPr>
        <p:spPr>
          <a:xfrm rot="18803851">
            <a:off x="5001369" y="5169597"/>
            <a:ext cx="562058" cy="1225722"/>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p:cNvCxnSpPr>
            <a:endCxn id="24" idx="0"/>
          </p:cNvCxnSpPr>
          <p:nvPr/>
        </p:nvCxnSpPr>
        <p:spPr>
          <a:xfrm flipH="1">
            <a:off x="4837090" y="4587840"/>
            <a:ext cx="233587" cy="7735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788024" y="4365104"/>
            <a:ext cx="1152128" cy="261610"/>
          </a:xfrm>
          <a:prstGeom prst="rect">
            <a:avLst/>
          </a:prstGeom>
          <a:noFill/>
        </p:spPr>
        <p:txBody>
          <a:bodyPr wrap="square" rtlCol="0">
            <a:spAutoFit/>
          </a:bodyPr>
          <a:lstStyle/>
          <a:p>
            <a:r>
              <a:rPr lang="de-DE" sz="1100" b="1" i="1" smtClean="0"/>
              <a:t>Kröpfung</a:t>
            </a:r>
            <a:endParaRPr lang="de-DE" sz="1100" b="1" i="1"/>
          </a:p>
        </p:txBody>
      </p:sp>
      <p:sp>
        <p:nvSpPr>
          <p:cNvPr id="46" name="Textfeld 45"/>
          <p:cNvSpPr txBox="1"/>
          <p:nvPr/>
        </p:nvSpPr>
        <p:spPr>
          <a:xfrm>
            <a:off x="395536" y="6309320"/>
            <a:ext cx="2664296" cy="369332"/>
          </a:xfrm>
          <a:prstGeom prst="rect">
            <a:avLst/>
          </a:prstGeom>
          <a:noFill/>
        </p:spPr>
        <p:txBody>
          <a:bodyPr wrap="square" rtlCol="0">
            <a:spAutoFit/>
          </a:bodyPr>
          <a:lstStyle/>
          <a:p>
            <a:r>
              <a:rPr lang="de-DE" smtClean="0"/>
              <a:t>Prinzip Rückfederung</a:t>
            </a:r>
            <a:endParaRPr lang="de-DE"/>
          </a:p>
        </p:txBody>
      </p:sp>
      <p:sp>
        <p:nvSpPr>
          <p:cNvPr id="15" name="Foliennummernplatzhalter 14"/>
          <p:cNvSpPr>
            <a:spLocks noGrp="1"/>
          </p:cNvSpPr>
          <p:nvPr>
            <p:ph type="sldNum" sz="quarter" idx="12"/>
          </p:nvPr>
        </p:nvSpPr>
        <p:spPr/>
        <p:txBody>
          <a:bodyPr/>
          <a:lstStyle/>
          <a:p>
            <a:fld id="{040811C2-BD20-4209-BD05-AA797C50BEBD}" type="slidenum">
              <a:rPr lang="de-DE" smtClean="0"/>
              <a:pPr/>
              <a:t>9</a:t>
            </a:fld>
            <a:endParaRPr lang="de-DE"/>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748</Words>
  <Application>Microsoft Office PowerPoint</Application>
  <PresentationFormat>Bildschirmpräsentation (4:3)</PresentationFormat>
  <Paragraphs>193</Paragraphs>
  <Slides>26</Slides>
  <Notes>0</Notes>
  <HiddenSlides>0</HiddenSlides>
  <MMClips>0</MMClips>
  <ScaleCrop>false</ScaleCrop>
  <HeadingPairs>
    <vt:vector size="4" baseType="variant">
      <vt:variant>
        <vt:lpstr>Design</vt:lpstr>
      </vt:variant>
      <vt:variant>
        <vt:i4>1</vt:i4>
      </vt:variant>
      <vt:variant>
        <vt:lpstr>Folientitel</vt:lpstr>
      </vt:variant>
      <vt:variant>
        <vt:i4>26</vt:i4>
      </vt:variant>
    </vt:vector>
  </HeadingPairs>
  <TitlesOfParts>
    <vt:vector size="27" baseType="lpstr">
      <vt:lpstr>Larissa-Design</vt:lpstr>
      <vt:lpstr>Einfluss des Ausgangs- und Werkzeugmaterials auf Umformprozesse zur Herstellung von Verzierungselementen in der Automobilbranche </vt:lpstr>
      <vt:lpstr>Untersuchungsobjekt</vt:lpstr>
      <vt:lpstr>Anforderungen an Bauteil </vt:lpstr>
      <vt:lpstr>Folie 4</vt:lpstr>
      <vt:lpstr>Bearbeitungsstufen </vt:lpstr>
      <vt:lpstr>Vormaterial Aluminium Strangpressprofile</vt:lpstr>
      <vt:lpstr>Folie 7</vt:lpstr>
      <vt:lpstr>Prozesse im Fokus</vt:lpstr>
      <vt:lpstr>Warum Streckbiegen?</vt:lpstr>
      <vt:lpstr>Spannungen in der Deformierungszone beim Streckbiegen </vt:lpstr>
      <vt:lpstr>Streckbiegemaschine und Biegewerkzeug</vt:lpstr>
      <vt:lpstr>Entscheidende Bauteilgeometrie der Untersuchung</vt:lpstr>
      <vt:lpstr>Messmethode</vt:lpstr>
      <vt:lpstr>Folie 14</vt:lpstr>
      <vt:lpstr>Folie 15</vt:lpstr>
      <vt:lpstr>Auswertungsmethode</vt:lpstr>
      <vt:lpstr>Einschränkungen durch Rücksichtnahme auf die Serienfertigung</vt:lpstr>
      <vt:lpstr>Visualisierung der Resultate</vt:lpstr>
      <vt:lpstr>Materialverzug zur vorherigen Bearbeitungsstufe</vt:lpstr>
      <vt:lpstr>Versuchsreihe Kröpfen</vt:lpstr>
      <vt:lpstr>Folie 21</vt:lpstr>
      <vt:lpstr>Durchführung  Kröpfversuche </vt:lpstr>
      <vt:lpstr>Folie 23</vt:lpstr>
      <vt:lpstr>Folie 24</vt:lpstr>
      <vt:lpstr>Folie 25</vt:lpstr>
      <vt:lpstr>Folie 26</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Einfluss des Ausgangs- und Werkzeugmaterials auf Umformprozesse zur Herstellung von Verzierungselementen in der Automobilbranche </dc:title>
  <dc:creator>B</dc:creator>
  <cp:lastModifiedBy>B</cp:lastModifiedBy>
  <cp:revision>128</cp:revision>
  <dcterms:created xsi:type="dcterms:W3CDTF">2014-07-01T06:06:22Z</dcterms:created>
  <dcterms:modified xsi:type="dcterms:W3CDTF">2014-07-09T07:34:17Z</dcterms:modified>
</cp:coreProperties>
</file>